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9"/>
  </p:notesMasterIdLst>
  <p:sldIdLst>
    <p:sldId id="258" r:id="rId2"/>
    <p:sldId id="259" r:id="rId3"/>
    <p:sldId id="261" r:id="rId4"/>
    <p:sldId id="468" r:id="rId5"/>
    <p:sldId id="520" r:id="rId6"/>
    <p:sldId id="519" r:id="rId7"/>
    <p:sldId id="513" r:id="rId8"/>
    <p:sldId id="514" r:id="rId9"/>
    <p:sldId id="515" r:id="rId10"/>
    <p:sldId id="516" r:id="rId11"/>
    <p:sldId id="517" r:id="rId12"/>
    <p:sldId id="521" r:id="rId13"/>
    <p:sldId id="518" r:id="rId14"/>
    <p:sldId id="482" r:id="rId15"/>
    <p:sldId id="522" r:id="rId16"/>
    <p:sldId id="552" r:id="rId17"/>
    <p:sldId id="523" r:id="rId18"/>
    <p:sldId id="524" r:id="rId19"/>
    <p:sldId id="525" r:id="rId20"/>
    <p:sldId id="533" r:id="rId21"/>
    <p:sldId id="526" r:id="rId22"/>
    <p:sldId id="539" r:id="rId23"/>
    <p:sldId id="527" r:id="rId24"/>
    <p:sldId id="536" r:id="rId25"/>
    <p:sldId id="528" r:id="rId26"/>
    <p:sldId id="553" r:id="rId27"/>
    <p:sldId id="535" r:id="rId28"/>
    <p:sldId id="529" r:id="rId29"/>
    <p:sldId id="537" r:id="rId30"/>
    <p:sldId id="530" r:id="rId31"/>
    <p:sldId id="538" r:id="rId32"/>
    <p:sldId id="540" r:id="rId33"/>
    <p:sldId id="534" r:id="rId34"/>
    <p:sldId id="532" r:id="rId35"/>
    <p:sldId id="531" r:id="rId36"/>
    <p:sldId id="546" r:id="rId37"/>
    <p:sldId id="541" r:id="rId38"/>
    <p:sldId id="542" r:id="rId39"/>
    <p:sldId id="543" r:id="rId40"/>
    <p:sldId id="544" r:id="rId41"/>
    <p:sldId id="547" r:id="rId42"/>
    <p:sldId id="548" r:id="rId43"/>
    <p:sldId id="549" r:id="rId44"/>
    <p:sldId id="550" r:id="rId45"/>
    <p:sldId id="551" r:id="rId46"/>
    <p:sldId id="545" r:id="rId47"/>
    <p:sldId id="2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3F5"/>
    <a:srgbClr val="E8E6DF"/>
    <a:srgbClr val="003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66" autoAdjust="0"/>
    <p:restoredTop sz="51707" autoAdjust="0"/>
  </p:normalViewPr>
  <p:slideViewPr>
    <p:cSldViewPr snapToGrid="0">
      <p:cViewPr varScale="1">
        <p:scale>
          <a:sx n="44" d="100"/>
          <a:sy n="44" d="100"/>
        </p:scale>
        <p:origin x="196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67BAE2-783F-47F5-B923-A4E3EC8E0CD2}" type="doc">
      <dgm:prSet loTypeId="urn:microsoft.com/office/officeart/2005/8/layout/cycle2" loCatId="cycle" qsTypeId="urn:microsoft.com/office/officeart/2005/8/quickstyle/simple5" qsCatId="simple" csTypeId="urn:microsoft.com/office/officeart/2005/8/colors/colorful1" csCatId="colorful"/>
      <dgm:spPr/>
      <dgm:t>
        <a:bodyPr/>
        <a:lstStyle/>
        <a:p>
          <a:endParaRPr lang="en-US"/>
        </a:p>
      </dgm:t>
    </dgm:pt>
    <dgm:pt modelId="{FE600B0D-EE78-4496-9AE6-985846477455}">
      <dgm:prSet custT="1"/>
      <dgm:spPr/>
      <dgm:t>
        <a:bodyPr/>
        <a:lstStyle/>
        <a:p>
          <a:r>
            <a:rPr lang="en-GB" sz="1400" b="1" i="0"/>
            <a:t>Reliability</a:t>
          </a:r>
          <a:endParaRPr lang="en-US" sz="1400" b="1"/>
        </a:p>
      </dgm:t>
    </dgm:pt>
    <dgm:pt modelId="{971FA242-55B6-4573-94A6-F1ECE31EDC63}" type="parTrans" cxnId="{05127275-82F8-4165-A7C5-616B89DE0E53}">
      <dgm:prSet/>
      <dgm:spPr/>
      <dgm:t>
        <a:bodyPr/>
        <a:lstStyle/>
        <a:p>
          <a:endParaRPr lang="en-US" sz="1800" b="1"/>
        </a:p>
      </dgm:t>
    </dgm:pt>
    <dgm:pt modelId="{FB6CBE3F-761F-4AE8-BCC4-69B83EBDE19A}" type="sibTrans" cxnId="{05127275-82F8-4165-A7C5-616B89DE0E53}">
      <dgm:prSet custT="1"/>
      <dgm:spPr/>
      <dgm:t>
        <a:bodyPr/>
        <a:lstStyle/>
        <a:p>
          <a:endParaRPr lang="en-US" sz="1200" b="1"/>
        </a:p>
      </dgm:t>
    </dgm:pt>
    <dgm:pt modelId="{7130E81A-922C-4011-975A-6BAFD7777110}">
      <dgm:prSet custT="1"/>
      <dgm:spPr/>
      <dgm:t>
        <a:bodyPr/>
        <a:lstStyle/>
        <a:p>
          <a:r>
            <a:rPr lang="en-GB" sz="1400" b="1" i="0"/>
            <a:t>Security</a:t>
          </a:r>
          <a:endParaRPr lang="en-US" sz="1400" b="1"/>
        </a:p>
      </dgm:t>
    </dgm:pt>
    <dgm:pt modelId="{D91F57B2-B99A-4347-8FD4-B796223772E0}" type="parTrans" cxnId="{2518B869-C6B2-4551-A93B-964BE249F2AC}">
      <dgm:prSet/>
      <dgm:spPr/>
      <dgm:t>
        <a:bodyPr/>
        <a:lstStyle/>
        <a:p>
          <a:endParaRPr lang="en-US" sz="1800" b="1"/>
        </a:p>
      </dgm:t>
    </dgm:pt>
    <dgm:pt modelId="{5B895845-5471-4313-B235-60B27463B7A6}" type="sibTrans" cxnId="{2518B869-C6B2-4551-A93B-964BE249F2AC}">
      <dgm:prSet custT="1"/>
      <dgm:spPr/>
      <dgm:t>
        <a:bodyPr/>
        <a:lstStyle/>
        <a:p>
          <a:endParaRPr lang="en-US" sz="1200" b="1"/>
        </a:p>
      </dgm:t>
    </dgm:pt>
    <dgm:pt modelId="{E165BB36-051E-4A88-BB6E-EEAE147BB21F}">
      <dgm:prSet custT="1"/>
      <dgm:spPr/>
      <dgm:t>
        <a:bodyPr/>
        <a:lstStyle/>
        <a:p>
          <a:r>
            <a:rPr lang="en-GB" sz="1400" b="1" i="0"/>
            <a:t>Cost optimization</a:t>
          </a:r>
          <a:endParaRPr lang="en-US" sz="1400" b="1"/>
        </a:p>
      </dgm:t>
    </dgm:pt>
    <dgm:pt modelId="{ACC23211-9049-4C70-B5B6-825B9334DBC8}" type="parTrans" cxnId="{DC28A899-35D3-42CB-9F13-5FF9A3012326}">
      <dgm:prSet/>
      <dgm:spPr/>
      <dgm:t>
        <a:bodyPr/>
        <a:lstStyle/>
        <a:p>
          <a:endParaRPr lang="en-US" sz="1800" b="1"/>
        </a:p>
      </dgm:t>
    </dgm:pt>
    <dgm:pt modelId="{5F75A4C5-ED84-4987-987C-227540C2804B}" type="sibTrans" cxnId="{DC28A899-35D3-42CB-9F13-5FF9A3012326}">
      <dgm:prSet custT="1"/>
      <dgm:spPr/>
      <dgm:t>
        <a:bodyPr/>
        <a:lstStyle/>
        <a:p>
          <a:endParaRPr lang="en-US" sz="1200" b="1"/>
        </a:p>
      </dgm:t>
    </dgm:pt>
    <dgm:pt modelId="{17890314-BC19-4E2F-85EF-76EB2158A3E1}">
      <dgm:prSet custT="1"/>
      <dgm:spPr/>
      <dgm:t>
        <a:bodyPr/>
        <a:lstStyle/>
        <a:p>
          <a:r>
            <a:rPr lang="en-GB" sz="1400" b="1" i="0"/>
            <a:t>Operational excellence</a:t>
          </a:r>
          <a:endParaRPr lang="en-US" sz="1400" b="1"/>
        </a:p>
      </dgm:t>
    </dgm:pt>
    <dgm:pt modelId="{330432BB-5219-4C1F-ADFD-CF5EA5EBF0EF}" type="parTrans" cxnId="{DAC1EDEF-9133-4C71-B194-396F84CC9996}">
      <dgm:prSet/>
      <dgm:spPr/>
      <dgm:t>
        <a:bodyPr/>
        <a:lstStyle/>
        <a:p>
          <a:endParaRPr lang="en-US" sz="1800" b="1"/>
        </a:p>
      </dgm:t>
    </dgm:pt>
    <dgm:pt modelId="{91CB87D4-C393-4B54-97EA-88E2EF577DA7}" type="sibTrans" cxnId="{DAC1EDEF-9133-4C71-B194-396F84CC9996}">
      <dgm:prSet custT="1"/>
      <dgm:spPr/>
      <dgm:t>
        <a:bodyPr/>
        <a:lstStyle/>
        <a:p>
          <a:endParaRPr lang="en-US" sz="1200" b="1"/>
        </a:p>
      </dgm:t>
    </dgm:pt>
    <dgm:pt modelId="{5C80B9C6-B66D-4C3A-B015-13E20E6880C9}">
      <dgm:prSet custT="1"/>
      <dgm:spPr/>
      <dgm:t>
        <a:bodyPr/>
        <a:lstStyle/>
        <a:p>
          <a:r>
            <a:rPr lang="en-GB" sz="1400" b="1" i="0"/>
            <a:t>Performance efficiency</a:t>
          </a:r>
          <a:endParaRPr lang="en-US" sz="1400" b="1"/>
        </a:p>
      </dgm:t>
    </dgm:pt>
    <dgm:pt modelId="{1D5B22CC-2B31-4095-9F7B-38A8880543BF}" type="parTrans" cxnId="{57FCF53D-1917-4B71-A81B-0815814C8CF6}">
      <dgm:prSet/>
      <dgm:spPr/>
      <dgm:t>
        <a:bodyPr/>
        <a:lstStyle/>
        <a:p>
          <a:endParaRPr lang="en-US" sz="1800" b="1"/>
        </a:p>
      </dgm:t>
    </dgm:pt>
    <dgm:pt modelId="{FE255B32-BB90-4A39-BA53-5AA14BF00234}" type="sibTrans" cxnId="{57FCF53D-1917-4B71-A81B-0815814C8CF6}">
      <dgm:prSet custT="1"/>
      <dgm:spPr/>
      <dgm:t>
        <a:bodyPr/>
        <a:lstStyle/>
        <a:p>
          <a:endParaRPr lang="en-US" sz="1200" b="1"/>
        </a:p>
      </dgm:t>
    </dgm:pt>
    <dgm:pt modelId="{40AFEB5F-C3C6-4A66-84AB-5059B17112D2}" type="pres">
      <dgm:prSet presAssocID="{1767BAE2-783F-47F5-B923-A4E3EC8E0CD2}" presName="cycle" presStyleCnt="0">
        <dgm:presLayoutVars>
          <dgm:dir/>
          <dgm:resizeHandles val="exact"/>
        </dgm:presLayoutVars>
      </dgm:prSet>
      <dgm:spPr/>
    </dgm:pt>
    <dgm:pt modelId="{276A436A-145D-47C3-BA7C-710F761CDFCB}" type="pres">
      <dgm:prSet presAssocID="{FE600B0D-EE78-4496-9AE6-985846477455}" presName="node" presStyleLbl="node1" presStyleIdx="0" presStyleCnt="5">
        <dgm:presLayoutVars>
          <dgm:bulletEnabled val="1"/>
        </dgm:presLayoutVars>
      </dgm:prSet>
      <dgm:spPr/>
    </dgm:pt>
    <dgm:pt modelId="{EC178856-1BFE-4C3C-8631-2E3D61C2E77B}" type="pres">
      <dgm:prSet presAssocID="{FB6CBE3F-761F-4AE8-BCC4-69B83EBDE19A}" presName="sibTrans" presStyleLbl="sibTrans2D1" presStyleIdx="0" presStyleCnt="5"/>
      <dgm:spPr/>
    </dgm:pt>
    <dgm:pt modelId="{43DE8B93-D684-4D4C-828D-CEE214A26DE9}" type="pres">
      <dgm:prSet presAssocID="{FB6CBE3F-761F-4AE8-BCC4-69B83EBDE19A}" presName="connectorText" presStyleLbl="sibTrans2D1" presStyleIdx="0" presStyleCnt="5"/>
      <dgm:spPr/>
    </dgm:pt>
    <dgm:pt modelId="{687011F3-A667-42DA-B9AF-548B8084DBF3}" type="pres">
      <dgm:prSet presAssocID="{7130E81A-922C-4011-975A-6BAFD7777110}" presName="node" presStyleLbl="node1" presStyleIdx="1" presStyleCnt="5">
        <dgm:presLayoutVars>
          <dgm:bulletEnabled val="1"/>
        </dgm:presLayoutVars>
      </dgm:prSet>
      <dgm:spPr/>
    </dgm:pt>
    <dgm:pt modelId="{D7A65FC0-F940-465D-A637-4EF81ACCA418}" type="pres">
      <dgm:prSet presAssocID="{5B895845-5471-4313-B235-60B27463B7A6}" presName="sibTrans" presStyleLbl="sibTrans2D1" presStyleIdx="1" presStyleCnt="5"/>
      <dgm:spPr/>
    </dgm:pt>
    <dgm:pt modelId="{38E9CFEF-6E28-4BEB-B863-16647865ACF0}" type="pres">
      <dgm:prSet presAssocID="{5B895845-5471-4313-B235-60B27463B7A6}" presName="connectorText" presStyleLbl="sibTrans2D1" presStyleIdx="1" presStyleCnt="5"/>
      <dgm:spPr/>
    </dgm:pt>
    <dgm:pt modelId="{B15ED191-7FAD-43D0-9971-05E94B67EAAB}" type="pres">
      <dgm:prSet presAssocID="{E165BB36-051E-4A88-BB6E-EEAE147BB21F}" presName="node" presStyleLbl="node1" presStyleIdx="2" presStyleCnt="5">
        <dgm:presLayoutVars>
          <dgm:bulletEnabled val="1"/>
        </dgm:presLayoutVars>
      </dgm:prSet>
      <dgm:spPr/>
    </dgm:pt>
    <dgm:pt modelId="{21E27C98-70A0-4B9B-8844-E41CA04CCB8B}" type="pres">
      <dgm:prSet presAssocID="{5F75A4C5-ED84-4987-987C-227540C2804B}" presName="sibTrans" presStyleLbl="sibTrans2D1" presStyleIdx="2" presStyleCnt="5"/>
      <dgm:spPr/>
    </dgm:pt>
    <dgm:pt modelId="{68C06057-5CE4-41A3-9FEC-7117489E7F20}" type="pres">
      <dgm:prSet presAssocID="{5F75A4C5-ED84-4987-987C-227540C2804B}" presName="connectorText" presStyleLbl="sibTrans2D1" presStyleIdx="2" presStyleCnt="5"/>
      <dgm:spPr/>
    </dgm:pt>
    <dgm:pt modelId="{31C817B6-651F-4DEF-8BF5-E45286096EE0}" type="pres">
      <dgm:prSet presAssocID="{17890314-BC19-4E2F-85EF-76EB2158A3E1}" presName="node" presStyleLbl="node1" presStyleIdx="3" presStyleCnt="5">
        <dgm:presLayoutVars>
          <dgm:bulletEnabled val="1"/>
        </dgm:presLayoutVars>
      </dgm:prSet>
      <dgm:spPr/>
    </dgm:pt>
    <dgm:pt modelId="{4244D82E-0236-464C-B986-8CF4AAFB5C03}" type="pres">
      <dgm:prSet presAssocID="{91CB87D4-C393-4B54-97EA-88E2EF577DA7}" presName="sibTrans" presStyleLbl="sibTrans2D1" presStyleIdx="3" presStyleCnt="5"/>
      <dgm:spPr/>
    </dgm:pt>
    <dgm:pt modelId="{CDA9C8D7-32D3-44F4-9557-9E7CA7E4E1ED}" type="pres">
      <dgm:prSet presAssocID="{91CB87D4-C393-4B54-97EA-88E2EF577DA7}" presName="connectorText" presStyleLbl="sibTrans2D1" presStyleIdx="3" presStyleCnt="5"/>
      <dgm:spPr/>
    </dgm:pt>
    <dgm:pt modelId="{E3BB1963-B04E-4EBE-81A2-297F7E71CEEF}" type="pres">
      <dgm:prSet presAssocID="{5C80B9C6-B66D-4C3A-B015-13E20E6880C9}" presName="node" presStyleLbl="node1" presStyleIdx="4" presStyleCnt="5">
        <dgm:presLayoutVars>
          <dgm:bulletEnabled val="1"/>
        </dgm:presLayoutVars>
      </dgm:prSet>
      <dgm:spPr/>
    </dgm:pt>
    <dgm:pt modelId="{FD2ADF9E-A477-402D-BF8E-05D39B2E9CE4}" type="pres">
      <dgm:prSet presAssocID="{FE255B32-BB90-4A39-BA53-5AA14BF00234}" presName="sibTrans" presStyleLbl="sibTrans2D1" presStyleIdx="4" presStyleCnt="5"/>
      <dgm:spPr/>
    </dgm:pt>
    <dgm:pt modelId="{56BC036C-18E8-4750-A4D0-827AD808BB33}" type="pres">
      <dgm:prSet presAssocID="{FE255B32-BB90-4A39-BA53-5AA14BF00234}" presName="connectorText" presStyleLbl="sibTrans2D1" presStyleIdx="4" presStyleCnt="5"/>
      <dgm:spPr/>
    </dgm:pt>
  </dgm:ptLst>
  <dgm:cxnLst>
    <dgm:cxn modelId="{49C59928-E2A1-4B15-9004-A12DE569F46A}" type="presOf" srcId="{5F75A4C5-ED84-4987-987C-227540C2804B}" destId="{68C06057-5CE4-41A3-9FEC-7117489E7F20}" srcOrd="1" destOrd="0" presId="urn:microsoft.com/office/officeart/2005/8/layout/cycle2"/>
    <dgm:cxn modelId="{57FCF53D-1917-4B71-A81B-0815814C8CF6}" srcId="{1767BAE2-783F-47F5-B923-A4E3EC8E0CD2}" destId="{5C80B9C6-B66D-4C3A-B015-13E20E6880C9}" srcOrd="4" destOrd="0" parTransId="{1D5B22CC-2B31-4095-9F7B-38A8880543BF}" sibTransId="{FE255B32-BB90-4A39-BA53-5AA14BF00234}"/>
    <dgm:cxn modelId="{2518B869-C6B2-4551-A93B-964BE249F2AC}" srcId="{1767BAE2-783F-47F5-B923-A4E3EC8E0CD2}" destId="{7130E81A-922C-4011-975A-6BAFD7777110}" srcOrd="1" destOrd="0" parTransId="{D91F57B2-B99A-4347-8FD4-B796223772E0}" sibTransId="{5B895845-5471-4313-B235-60B27463B7A6}"/>
    <dgm:cxn modelId="{6518086C-D9F0-4E4C-9192-46E5665DE969}" type="presOf" srcId="{5F75A4C5-ED84-4987-987C-227540C2804B}" destId="{21E27C98-70A0-4B9B-8844-E41CA04CCB8B}" srcOrd="0" destOrd="0" presId="urn:microsoft.com/office/officeart/2005/8/layout/cycle2"/>
    <dgm:cxn modelId="{C6099451-E89E-4A11-887A-3810EA11D15C}" type="presOf" srcId="{FE600B0D-EE78-4496-9AE6-985846477455}" destId="{276A436A-145D-47C3-BA7C-710F761CDFCB}" srcOrd="0" destOrd="0" presId="urn:microsoft.com/office/officeart/2005/8/layout/cycle2"/>
    <dgm:cxn modelId="{05127275-82F8-4165-A7C5-616B89DE0E53}" srcId="{1767BAE2-783F-47F5-B923-A4E3EC8E0CD2}" destId="{FE600B0D-EE78-4496-9AE6-985846477455}" srcOrd="0" destOrd="0" parTransId="{971FA242-55B6-4573-94A6-F1ECE31EDC63}" sibTransId="{FB6CBE3F-761F-4AE8-BCC4-69B83EBDE19A}"/>
    <dgm:cxn modelId="{652A4193-0131-45C7-8772-03BBC3ADD4F0}" type="presOf" srcId="{17890314-BC19-4E2F-85EF-76EB2158A3E1}" destId="{31C817B6-651F-4DEF-8BF5-E45286096EE0}" srcOrd="0" destOrd="0" presId="urn:microsoft.com/office/officeart/2005/8/layout/cycle2"/>
    <dgm:cxn modelId="{DC28A899-35D3-42CB-9F13-5FF9A3012326}" srcId="{1767BAE2-783F-47F5-B923-A4E3EC8E0CD2}" destId="{E165BB36-051E-4A88-BB6E-EEAE147BB21F}" srcOrd="2" destOrd="0" parTransId="{ACC23211-9049-4C70-B5B6-825B9334DBC8}" sibTransId="{5F75A4C5-ED84-4987-987C-227540C2804B}"/>
    <dgm:cxn modelId="{15FE99A0-7657-47A2-9410-DD6AAB1613B9}" type="presOf" srcId="{91CB87D4-C393-4B54-97EA-88E2EF577DA7}" destId="{4244D82E-0236-464C-B986-8CF4AAFB5C03}" srcOrd="0" destOrd="0" presId="urn:microsoft.com/office/officeart/2005/8/layout/cycle2"/>
    <dgm:cxn modelId="{F606B9A4-AE07-428E-B9E9-F315EE6F3211}" type="presOf" srcId="{FE255B32-BB90-4A39-BA53-5AA14BF00234}" destId="{FD2ADF9E-A477-402D-BF8E-05D39B2E9CE4}" srcOrd="0" destOrd="0" presId="urn:microsoft.com/office/officeart/2005/8/layout/cycle2"/>
    <dgm:cxn modelId="{5923E7AF-E524-472B-B007-6739861235C2}" type="presOf" srcId="{E165BB36-051E-4A88-BB6E-EEAE147BB21F}" destId="{B15ED191-7FAD-43D0-9971-05E94B67EAAB}" srcOrd="0" destOrd="0" presId="urn:microsoft.com/office/officeart/2005/8/layout/cycle2"/>
    <dgm:cxn modelId="{EEB272B2-8D9B-447C-A3F7-4A847B498857}" type="presOf" srcId="{FB6CBE3F-761F-4AE8-BCC4-69B83EBDE19A}" destId="{EC178856-1BFE-4C3C-8631-2E3D61C2E77B}" srcOrd="0" destOrd="0" presId="urn:microsoft.com/office/officeart/2005/8/layout/cycle2"/>
    <dgm:cxn modelId="{83CF47BF-A316-4D07-873A-64D2FC4D531F}" type="presOf" srcId="{FB6CBE3F-761F-4AE8-BCC4-69B83EBDE19A}" destId="{43DE8B93-D684-4D4C-828D-CEE214A26DE9}" srcOrd="1" destOrd="0" presId="urn:microsoft.com/office/officeart/2005/8/layout/cycle2"/>
    <dgm:cxn modelId="{B259B2DB-4264-46D8-AC3C-7829AEDB0056}" type="presOf" srcId="{91CB87D4-C393-4B54-97EA-88E2EF577DA7}" destId="{CDA9C8D7-32D3-44F4-9557-9E7CA7E4E1ED}" srcOrd="1" destOrd="0" presId="urn:microsoft.com/office/officeart/2005/8/layout/cycle2"/>
    <dgm:cxn modelId="{6370F7DB-39A3-4889-A311-560A28D9C1AE}" type="presOf" srcId="{FE255B32-BB90-4A39-BA53-5AA14BF00234}" destId="{56BC036C-18E8-4750-A4D0-827AD808BB33}" srcOrd="1" destOrd="0" presId="urn:microsoft.com/office/officeart/2005/8/layout/cycle2"/>
    <dgm:cxn modelId="{81965EE2-E1BD-4D56-BB2B-B7B26345BC88}" type="presOf" srcId="{7130E81A-922C-4011-975A-6BAFD7777110}" destId="{687011F3-A667-42DA-B9AF-548B8084DBF3}" srcOrd="0" destOrd="0" presId="urn:microsoft.com/office/officeart/2005/8/layout/cycle2"/>
    <dgm:cxn modelId="{B2FB8DEC-AABA-4D47-A079-7C1BE5B1F71B}" type="presOf" srcId="{5B895845-5471-4313-B235-60B27463B7A6}" destId="{D7A65FC0-F940-465D-A637-4EF81ACCA418}" srcOrd="0" destOrd="0" presId="urn:microsoft.com/office/officeart/2005/8/layout/cycle2"/>
    <dgm:cxn modelId="{DAC1EDEF-9133-4C71-B194-396F84CC9996}" srcId="{1767BAE2-783F-47F5-B923-A4E3EC8E0CD2}" destId="{17890314-BC19-4E2F-85EF-76EB2158A3E1}" srcOrd="3" destOrd="0" parTransId="{330432BB-5219-4C1F-ADFD-CF5EA5EBF0EF}" sibTransId="{91CB87D4-C393-4B54-97EA-88E2EF577DA7}"/>
    <dgm:cxn modelId="{1E7491F1-7129-4D33-A13F-4943B9647D79}" type="presOf" srcId="{1767BAE2-783F-47F5-B923-A4E3EC8E0CD2}" destId="{40AFEB5F-C3C6-4A66-84AB-5059B17112D2}" srcOrd="0" destOrd="0" presId="urn:microsoft.com/office/officeart/2005/8/layout/cycle2"/>
    <dgm:cxn modelId="{402BA0F7-8ADB-420C-9D0A-EB7E4F446C84}" type="presOf" srcId="{5C80B9C6-B66D-4C3A-B015-13E20E6880C9}" destId="{E3BB1963-B04E-4EBE-81A2-297F7E71CEEF}" srcOrd="0" destOrd="0" presId="urn:microsoft.com/office/officeart/2005/8/layout/cycle2"/>
    <dgm:cxn modelId="{C985DFFE-0461-4400-B66F-3D9815516B89}" type="presOf" srcId="{5B895845-5471-4313-B235-60B27463B7A6}" destId="{38E9CFEF-6E28-4BEB-B863-16647865ACF0}" srcOrd="1" destOrd="0" presId="urn:microsoft.com/office/officeart/2005/8/layout/cycle2"/>
    <dgm:cxn modelId="{0A31CFDC-371E-42F5-ADB1-CE774FD292E9}" type="presParOf" srcId="{40AFEB5F-C3C6-4A66-84AB-5059B17112D2}" destId="{276A436A-145D-47C3-BA7C-710F761CDFCB}" srcOrd="0" destOrd="0" presId="urn:microsoft.com/office/officeart/2005/8/layout/cycle2"/>
    <dgm:cxn modelId="{E2F944D9-668C-4783-A3E9-356B419AD6CD}" type="presParOf" srcId="{40AFEB5F-C3C6-4A66-84AB-5059B17112D2}" destId="{EC178856-1BFE-4C3C-8631-2E3D61C2E77B}" srcOrd="1" destOrd="0" presId="urn:microsoft.com/office/officeart/2005/8/layout/cycle2"/>
    <dgm:cxn modelId="{32CEAFB9-C779-4DFB-BBB5-221A838FE3FD}" type="presParOf" srcId="{EC178856-1BFE-4C3C-8631-2E3D61C2E77B}" destId="{43DE8B93-D684-4D4C-828D-CEE214A26DE9}" srcOrd="0" destOrd="0" presId="urn:microsoft.com/office/officeart/2005/8/layout/cycle2"/>
    <dgm:cxn modelId="{80AF2CE6-DC08-485E-A22B-BAF5E9DC3138}" type="presParOf" srcId="{40AFEB5F-C3C6-4A66-84AB-5059B17112D2}" destId="{687011F3-A667-42DA-B9AF-548B8084DBF3}" srcOrd="2" destOrd="0" presId="urn:microsoft.com/office/officeart/2005/8/layout/cycle2"/>
    <dgm:cxn modelId="{29C9042C-2256-4017-B50C-12ED999370F2}" type="presParOf" srcId="{40AFEB5F-C3C6-4A66-84AB-5059B17112D2}" destId="{D7A65FC0-F940-465D-A637-4EF81ACCA418}" srcOrd="3" destOrd="0" presId="urn:microsoft.com/office/officeart/2005/8/layout/cycle2"/>
    <dgm:cxn modelId="{3ECF2EE6-03C3-4D68-ABA7-F30B58754A9F}" type="presParOf" srcId="{D7A65FC0-F940-465D-A637-4EF81ACCA418}" destId="{38E9CFEF-6E28-4BEB-B863-16647865ACF0}" srcOrd="0" destOrd="0" presId="urn:microsoft.com/office/officeart/2005/8/layout/cycle2"/>
    <dgm:cxn modelId="{94A029B0-FB8C-462B-A3FB-B1E0F502C8C3}" type="presParOf" srcId="{40AFEB5F-C3C6-4A66-84AB-5059B17112D2}" destId="{B15ED191-7FAD-43D0-9971-05E94B67EAAB}" srcOrd="4" destOrd="0" presId="urn:microsoft.com/office/officeart/2005/8/layout/cycle2"/>
    <dgm:cxn modelId="{89EA1585-76FA-402B-92D4-F67E0DC80FFC}" type="presParOf" srcId="{40AFEB5F-C3C6-4A66-84AB-5059B17112D2}" destId="{21E27C98-70A0-4B9B-8844-E41CA04CCB8B}" srcOrd="5" destOrd="0" presId="urn:microsoft.com/office/officeart/2005/8/layout/cycle2"/>
    <dgm:cxn modelId="{7275215A-BFF5-4D4E-92B5-7329E768A626}" type="presParOf" srcId="{21E27C98-70A0-4B9B-8844-E41CA04CCB8B}" destId="{68C06057-5CE4-41A3-9FEC-7117489E7F20}" srcOrd="0" destOrd="0" presId="urn:microsoft.com/office/officeart/2005/8/layout/cycle2"/>
    <dgm:cxn modelId="{6F5E6ACB-080A-4C4A-9C1B-C477324D800C}" type="presParOf" srcId="{40AFEB5F-C3C6-4A66-84AB-5059B17112D2}" destId="{31C817B6-651F-4DEF-8BF5-E45286096EE0}" srcOrd="6" destOrd="0" presId="urn:microsoft.com/office/officeart/2005/8/layout/cycle2"/>
    <dgm:cxn modelId="{19BAC78B-DC64-42CF-8AFB-68CCB1F59ED9}" type="presParOf" srcId="{40AFEB5F-C3C6-4A66-84AB-5059B17112D2}" destId="{4244D82E-0236-464C-B986-8CF4AAFB5C03}" srcOrd="7" destOrd="0" presId="urn:microsoft.com/office/officeart/2005/8/layout/cycle2"/>
    <dgm:cxn modelId="{3915AA26-F0B2-4175-ABAC-E16A0A3A503D}" type="presParOf" srcId="{4244D82E-0236-464C-B986-8CF4AAFB5C03}" destId="{CDA9C8D7-32D3-44F4-9557-9E7CA7E4E1ED}" srcOrd="0" destOrd="0" presId="urn:microsoft.com/office/officeart/2005/8/layout/cycle2"/>
    <dgm:cxn modelId="{2DD982AD-1248-4042-ACEF-9978B141EF97}" type="presParOf" srcId="{40AFEB5F-C3C6-4A66-84AB-5059B17112D2}" destId="{E3BB1963-B04E-4EBE-81A2-297F7E71CEEF}" srcOrd="8" destOrd="0" presId="urn:microsoft.com/office/officeart/2005/8/layout/cycle2"/>
    <dgm:cxn modelId="{D13E7AC7-1E0D-4B84-8770-0D18A323AE55}" type="presParOf" srcId="{40AFEB5F-C3C6-4A66-84AB-5059B17112D2}" destId="{FD2ADF9E-A477-402D-BF8E-05D39B2E9CE4}" srcOrd="9" destOrd="0" presId="urn:microsoft.com/office/officeart/2005/8/layout/cycle2"/>
    <dgm:cxn modelId="{0029F2C7-7758-4241-929E-EEB73BCACEA9}" type="presParOf" srcId="{FD2ADF9E-A477-402D-BF8E-05D39B2E9CE4}" destId="{56BC036C-18E8-4750-A4D0-827AD808BB3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89BEB8-FAFD-4665-8BD3-9D3DFD90BEA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3A59C5A-742C-4267-8467-A968E56A2E06}">
      <dgm:prSet/>
      <dgm:spPr/>
      <dgm:t>
        <a:bodyPr/>
        <a:lstStyle/>
        <a:p>
          <a:r>
            <a:rPr lang="en-GB" b="1" i="0"/>
            <a:t>Cluster Architecture:</a:t>
          </a:r>
          <a:endParaRPr lang="en-US"/>
        </a:p>
      </dgm:t>
    </dgm:pt>
    <dgm:pt modelId="{7D5049B4-EB82-4FE1-9031-A47B3509E042}" type="parTrans" cxnId="{D35F2A96-F8E2-490C-935F-2731D6C6AA95}">
      <dgm:prSet/>
      <dgm:spPr/>
      <dgm:t>
        <a:bodyPr/>
        <a:lstStyle/>
        <a:p>
          <a:endParaRPr lang="en-US"/>
        </a:p>
      </dgm:t>
    </dgm:pt>
    <dgm:pt modelId="{6606B290-543E-47FC-9419-77A4900A6C3E}" type="sibTrans" cxnId="{D35F2A96-F8E2-490C-935F-2731D6C6AA95}">
      <dgm:prSet/>
      <dgm:spPr/>
      <dgm:t>
        <a:bodyPr/>
        <a:lstStyle/>
        <a:p>
          <a:endParaRPr lang="en-US"/>
        </a:p>
      </dgm:t>
    </dgm:pt>
    <dgm:pt modelId="{91A085E4-3968-4CB5-87B7-CA468C3737D4}">
      <dgm:prSet/>
      <dgm:spPr/>
      <dgm:t>
        <a:bodyPr/>
        <a:lstStyle/>
        <a:p>
          <a:r>
            <a:rPr lang="en-GB" b="0" i="0" dirty="0"/>
            <a:t>For critical workloads, utilize availability zones for AKS clusters.</a:t>
          </a:r>
          <a:endParaRPr lang="en-US" dirty="0"/>
        </a:p>
      </dgm:t>
    </dgm:pt>
    <dgm:pt modelId="{38967026-7507-404B-AE7D-6D0B75DAFACB}" type="parTrans" cxnId="{F2D432ED-61AF-4588-BE07-EE76D5DAC32D}">
      <dgm:prSet/>
      <dgm:spPr/>
      <dgm:t>
        <a:bodyPr/>
        <a:lstStyle/>
        <a:p>
          <a:endParaRPr lang="en-US"/>
        </a:p>
      </dgm:t>
    </dgm:pt>
    <dgm:pt modelId="{1A2260CA-4A6B-47EB-BAB3-B07C95373560}" type="sibTrans" cxnId="{F2D432ED-61AF-4588-BE07-EE76D5DAC32D}">
      <dgm:prSet/>
      <dgm:spPr/>
      <dgm:t>
        <a:bodyPr/>
        <a:lstStyle/>
        <a:p>
          <a:endParaRPr lang="en-US"/>
        </a:p>
      </dgm:t>
    </dgm:pt>
    <dgm:pt modelId="{9FCCCD1F-FCCC-495E-9F6F-7A7AC52A0B13}">
      <dgm:prSet/>
      <dgm:spPr/>
      <dgm:t>
        <a:bodyPr/>
        <a:lstStyle/>
        <a:p>
          <a:r>
            <a:rPr lang="en-GB" b="0" i="0"/>
            <a:t>Plan IP address space for scalable clusters, including failover traffic handling in multi-cluster setups.</a:t>
          </a:r>
          <a:endParaRPr lang="en-US"/>
        </a:p>
      </dgm:t>
    </dgm:pt>
    <dgm:pt modelId="{B924315C-CB6A-4B19-B29C-42930FC998CC}" type="parTrans" cxnId="{894EA65A-90F8-40D1-A234-3D34E5B7AA45}">
      <dgm:prSet/>
      <dgm:spPr/>
      <dgm:t>
        <a:bodyPr/>
        <a:lstStyle/>
        <a:p>
          <a:endParaRPr lang="en-US"/>
        </a:p>
      </dgm:t>
    </dgm:pt>
    <dgm:pt modelId="{AB676573-CF53-4733-96D2-BB18A1A719A3}" type="sibTrans" cxnId="{894EA65A-90F8-40D1-A234-3D34E5B7AA45}">
      <dgm:prSet/>
      <dgm:spPr/>
      <dgm:t>
        <a:bodyPr/>
        <a:lstStyle/>
        <a:p>
          <a:endParaRPr lang="en-US"/>
        </a:p>
      </dgm:t>
    </dgm:pt>
    <dgm:pt modelId="{44A08E13-620E-425B-BD39-A0E9F5A60142}">
      <dgm:prSet/>
      <dgm:spPr/>
      <dgm:t>
        <a:bodyPr/>
        <a:lstStyle/>
        <a:p>
          <a:r>
            <a:rPr lang="en-GB" b="0" i="0" dirty="0"/>
            <a:t>Enable Container Insights for cluster monitoring and configure reliability-alerting mechanisms.</a:t>
          </a:r>
          <a:endParaRPr lang="en-US" dirty="0"/>
        </a:p>
      </dgm:t>
    </dgm:pt>
    <dgm:pt modelId="{C67587D0-B923-4197-B689-5E55073BBC3D}" type="parTrans" cxnId="{6E8E3CD7-E30C-4202-B07A-A6A22555534C}">
      <dgm:prSet/>
      <dgm:spPr/>
      <dgm:t>
        <a:bodyPr/>
        <a:lstStyle/>
        <a:p>
          <a:endParaRPr lang="en-US"/>
        </a:p>
      </dgm:t>
    </dgm:pt>
    <dgm:pt modelId="{B66210C5-EA8C-458F-B00E-AE78A9745F0B}" type="sibTrans" cxnId="{6E8E3CD7-E30C-4202-B07A-A6A22555534C}">
      <dgm:prSet/>
      <dgm:spPr/>
      <dgm:t>
        <a:bodyPr/>
        <a:lstStyle/>
        <a:p>
          <a:endParaRPr lang="en-US"/>
        </a:p>
      </dgm:t>
    </dgm:pt>
    <dgm:pt modelId="{DC1A24C9-2EA5-460B-A086-B5D307753907}">
      <dgm:prSet/>
      <dgm:spPr/>
      <dgm:t>
        <a:bodyPr/>
        <a:lstStyle/>
        <a:p>
          <a:r>
            <a:rPr lang="en-GB" b="0" i="0" dirty="0"/>
            <a:t>Leverage AKS Uptime SLA to meet availability targets for production workloads.</a:t>
          </a:r>
          <a:endParaRPr lang="en-US" dirty="0"/>
        </a:p>
      </dgm:t>
    </dgm:pt>
    <dgm:pt modelId="{A1A849A0-8F19-4BCB-9CE4-34E2A969D0A5}" type="parTrans" cxnId="{3902EE13-A673-4B3B-8B78-2E6C37834593}">
      <dgm:prSet/>
      <dgm:spPr/>
      <dgm:t>
        <a:bodyPr/>
        <a:lstStyle/>
        <a:p>
          <a:endParaRPr lang="en-US"/>
        </a:p>
      </dgm:t>
    </dgm:pt>
    <dgm:pt modelId="{07457BE4-FF2E-4A1F-80DE-FD3AADB6BA39}" type="sibTrans" cxnId="{3902EE13-A673-4B3B-8B78-2E6C37834593}">
      <dgm:prSet/>
      <dgm:spPr/>
      <dgm:t>
        <a:bodyPr/>
        <a:lstStyle/>
        <a:p>
          <a:endParaRPr lang="en-US"/>
        </a:p>
      </dgm:t>
    </dgm:pt>
    <dgm:pt modelId="{A6B7C08F-9A80-48CB-A40D-C0042AA47E13}">
      <dgm:prSet/>
      <dgm:spPr/>
      <dgm:t>
        <a:bodyPr/>
        <a:lstStyle/>
        <a:p>
          <a:r>
            <a:rPr lang="en-GB" b="1" i="0"/>
            <a:t>Workload Architecture:</a:t>
          </a:r>
          <a:endParaRPr lang="en-US"/>
        </a:p>
      </dgm:t>
    </dgm:pt>
    <dgm:pt modelId="{482F0F98-DD15-4D89-A2E0-307BEF6D1492}" type="parTrans" cxnId="{64FC69E2-003E-4BDC-9D52-1653A24E21D0}">
      <dgm:prSet/>
      <dgm:spPr/>
      <dgm:t>
        <a:bodyPr/>
        <a:lstStyle/>
        <a:p>
          <a:endParaRPr lang="en-US"/>
        </a:p>
      </dgm:t>
    </dgm:pt>
    <dgm:pt modelId="{7AFE50A6-2F73-4422-AD8F-8A4B0A01EA79}" type="sibTrans" cxnId="{64FC69E2-003E-4BDC-9D52-1653A24E21D0}">
      <dgm:prSet/>
      <dgm:spPr/>
      <dgm:t>
        <a:bodyPr/>
        <a:lstStyle/>
        <a:p>
          <a:endParaRPr lang="en-US"/>
        </a:p>
      </dgm:t>
    </dgm:pt>
    <dgm:pt modelId="{54B5C4CF-61C1-4FF0-B22C-AE81933C6B67}">
      <dgm:prSet/>
      <dgm:spPr/>
      <dgm:t>
        <a:bodyPr/>
        <a:lstStyle/>
        <a:p>
          <a:r>
            <a:rPr lang="en-GB"/>
            <a:t>Design workloads to support horizontal scaling.</a:t>
          </a:r>
          <a:endParaRPr lang="en-US"/>
        </a:p>
      </dgm:t>
    </dgm:pt>
    <dgm:pt modelId="{26437B0C-1D02-4EC1-B9BB-5E3769A72094}" type="parTrans" cxnId="{99E88B3B-D7EC-4558-8E07-CA8A85A8F7BF}">
      <dgm:prSet/>
      <dgm:spPr/>
      <dgm:t>
        <a:bodyPr/>
        <a:lstStyle/>
        <a:p>
          <a:endParaRPr lang="en-US"/>
        </a:p>
      </dgm:t>
    </dgm:pt>
    <dgm:pt modelId="{76E4A67A-80CB-4585-9408-D1572E12953A}" type="sibTrans" cxnId="{99E88B3B-D7EC-4558-8E07-CA8A85A8F7BF}">
      <dgm:prSet/>
      <dgm:spPr/>
      <dgm:t>
        <a:bodyPr/>
        <a:lstStyle/>
        <a:p>
          <a:endParaRPr lang="en-US"/>
        </a:p>
      </dgm:t>
    </dgm:pt>
    <dgm:pt modelId="{BED68520-C21E-4DAF-9F5F-723D9F3EDD13}">
      <dgm:prSet/>
      <dgm:spPr/>
      <dgm:t>
        <a:bodyPr/>
        <a:lstStyle/>
        <a:p>
          <a:r>
            <a:rPr lang="en-GB"/>
            <a:t>Ensure applications report readiness and health accurately.</a:t>
          </a:r>
          <a:endParaRPr lang="en-US"/>
        </a:p>
      </dgm:t>
    </dgm:pt>
    <dgm:pt modelId="{037307C8-CF82-497E-B2D2-E21CEA03467E}" type="parTrans" cxnId="{09B38B93-507F-49C7-BFED-0D7DDB1D1603}">
      <dgm:prSet/>
      <dgm:spPr/>
      <dgm:t>
        <a:bodyPr/>
        <a:lstStyle/>
        <a:p>
          <a:endParaRPr lang="en-US"/>
        </a:p>
      </dgm:t>
    </dgm:pt>
    <dgm:pt modelId="{B9360738-142C-4AFF-B1F0-FA06DD89F40E}" type="sibTrans" cxnId="{09B38B93-507F-49C7-BFED-0D7DDB1D1603}">
      <dgm:prSet/>
      <dgm:spPr/>
      <dgm:t>
        <a:bodyPr/>
        <a:lstStyle/>
        <a:p>
          <a:endParaRPr lang="en-US"/>
        </a:p>
      </dgm:t>
    </dgm:pt>
    <dgm:pt modelId="{1F6BE826-B4AC-45B1-AAE2-F509124F7609}">
      <dgm:prSet/>
      <dgm:spPr/>
      <dgm:t>
        <a:bodyPr/>
        <a:lstStyle/>
        <a:p>
          <a:r>
            <a:rPr lang="en-GB" b="1" i="0"/>
            <a:t>Cluster and Workload Architectures:</a:t>
          </a:r>
          <a:endParaRPr lang="en-US"/>
        </a:p>
      </dgm:t>
    </dgm:pt>
    <dgm:pt modelId="{C35BE167-C8BE-491F-B925-929F26A02412}" type="parTrans" cxnId="{614547EA-FF45-4595-B1FE-35F74C6012F7}">
      <dgm:prSet/>
      <dgm:spPr/>
      <dgm:t>
        <a:bodyPr/>
        <a:lstStyle/>
        <a:p>
          <a:endParaRPr lang="en-US"/>
        </a:p>
      </dgm:t>
    </dgm:pt>
    <dgm:pt modelId="{C6D4D924-D9AD-4BFB-90E1-14399EF4DA6D}" type="sibTrans" cxnId="{614547EA-FF45-4595-B1FE-35F74C6012F7}">
      <dgm:prSet/>
      <dgm:spPr/>
      <dgm:t>
        <a:bodyPr/>
        <a:lstStyle/>
        <a:p>
          <a:endParaRPr lang="en-US"/>
        </a:p>
      </dgm:t>
    </dgm:pt>
    <dgm:pt modelId="{48E06ED9-D8C2-4DFE-AC8E-4E7209602269}">
      <dgm:prSet/>
      <dgm:spPr/>
      <dgm:t>
        <a:bodyPr/>
        <a:lstStyle/>
        <a:p>
          <a:r>
            <a:rPr lang="en-GB"/>
            <a:t>Run workloads on user node pools and select appropriate SKU sizes.</a:t>
          </a:r>
          <a:endParaRPr lang="en-US"/>
        </a:p>
      </dgm:t>
    </dgm:pt>
    <dgm:pt modelId="{757071D6-C499-49E4-ABF5-2542A29F0AAA}" type="parTrans" cxnId="{55E06FBC-FCD3-4E71-A890-506B744D6B82}">
      <dgm:prSet/>
      <dgm:spPr/>
      <dgm:t>
        <a:bodyPr/>
        <a:lstStyle/>
        <a:p>
          <a:endParaRPr lang="en-US"/>
        </a:p>
      </dgm:t>
    </dgm:pt>
    <dgm:pt modelId="{0B5FA3BD-4359-4D63-81AE-C01FCE9B62BE}" type="sibTrans" cxnId="{55E06FBC-FCD3-4E71-A890-506B744D6B82}">
      <dgm:prSet/>
      <dgm:spPr/>
      <dgm:t>
        <a:bodyPr/>
        <a:lstStyle/>
        <a:p>
          <a:endParaRPr lang="en-US"/>
        </a:p>
      </dgm:t>
    </dgm:pt>
    <dgm:pt modelId="{B056BE85-03D2-4061-90A9-F3A00BECA110}">
      <dgm:prSet/>
      <dgm:spPr/>
      <dgm:t>
        <a:bodyPr/>
        <a:lstStyle/>
        <a:p>
          <a:r>
            <a:rPr lang="en-GB"/>
            <a:t>Maintain a minimum of two nodes for user node pools and three nodes for the system node pool.</a:t>
          </a:r>
          <a:endParaRPr lang="en-US"/>
        </a:p>
      </dgm:t>
    </dgm:pt>
    <dgm:pt modelId="{290E86A5-C196-4E02-8800-2F608492F87D}" type="parTrans" cxnId="{E4EFABA9-F7EA-4A56-88F5-DFC0B33EE65A}">
      <dgm:prSet/>
      <dgm:spPr/>
      <dgm:t>
        <a:bodyPr/>
        <a:lstStyle/>
        <a:p>
          <a:endParaRPr lang="en-US"/>
        </a:p>
      </dgm:t>
    </dgm:pt>
    <dgm:pt modelId="{6B48EFE3-25B3-4323-817B-14F535042844}" type="sibTrans" cxnId="{E4EFABA9-F7EA-4A56-88F5-DFC0B33EE65A}">
      <dgm:prSet/>
      <dgm:spPr/>
      <dgm:t>
        <a:bodyPr/>
        <a:lstStyle/>
        <a:p>
          <a:endParaRPr lang="en-US"/>
        </a:p>
      </dgm:t>
    </dgm:pt>
    <dgm:pt modelId="{8920A826-2699-4D4D-B7E9-8D2439EDBB54}" type="pres">
      <dgm:prSet presAssocID="{4E89BEB8-FAFD-4665-8BD3-9D3DFD90BEAA}" presName="linear" presStyleCnt="0">
        <dgm:presLayoutVars>
          <dgm:animLvl val="lvl"/>
          <dgm:resizeHandles val="exact"/>
        </dgm:presLayoutVars>
      </dgm:prSet>
      <dgm:spPr/>
    </dgm:pt>
    <dgm:pt modelId="{914313BE-E779-49F5-AC0B-4728CD6FEB65}" type="pres">
      <dgm:prSet presAssocID="{83A59C5A-742C-4267-8467-A968E56A2E06}" presName="parentText" presStyleLbl="node1" presStyleIdx="0" presStyleCnt="3">
        <dgm:presLayoutVars>
          <dgm:chMax val="0"/>
          <dgm:bulletEnabled val="1"/>
        </dgm:presLayoutVars>
      </dgm:prSet>
      <dgm:spPr/>
    </dgm:pt>
    <dgm:pt modelId="{46E823C8-C4AA-4853-B2F9-84A50AF276FC}" type="pres">
      <dgm:prSet presAssocID="{83A59C5A-742C-4267-8467-A968E56A2E06}" presName="childText" presStyleLbl="revTx" presStyleIdx="0" presStyleCnt="3">
        <dgm:presLayoutVars>
          <dgm:bulletEnabled val="1"/>
        </dgm:presLayoutVars>
      </dgm:prSet>
      <dgm:spPr/>
    </dgm:pt>
    <dgm:pt modelId="{C97E645A-042F-481D-80C2-088279CF15F4}" type="pres">
      <dgm:prSet presAssocID="{A6B7C08F-9A80-48CB-A40D-C0042AA47E13}" presName="parentText" presStyleLbl="node1" presStyleIdx="1" presStyleCnt="3">
        <dgm:presLayoutVars>
          <dgm:chMax val="0"/>
          <dgm:bulletEnabled val="1"/>
        </dgm:presLayoutVars>
      </dgm:prSet>
      <dgm:spPr/>
    </dgm:pt>
    <dgm:pt modelId="{EF38ABF5-0BEC-4A2C-B824-C1EB9A26C0A7}" type="pres">
      <dgm:prSet presAssocID="{A6B7C08F-9A80-48CB-A40D-C0042AA47E13}" presName="childText" presStyleLbl="revTx" presStyleIdx="1" presStyleCnt="3">
        <dgm:presLayoutVars>
          <dgm:bulletEnabled val="1"/>
        </dgm:presLayoutVars>
      </dgm:prSet>
      <dgm:spPr/>
    </dgm:pt>
    <dgm:pt modelId="{F20C5D89-0FDC-4C9C-8A9C-CFE6A3596509}" type="pres">
      <dgm:prSet presAssocID="{1F6BE826-B4AC-45B1-AAE2-F509124F7609}" presName="parentText" presStyleLbl="node1" presStyleIdx="2" presStyleCnt="3">
        <dgm:presLayoutVars>
          <dgm:chMax val="0"/>
          <dgm:bulletEnabled val="1"/>
        </dgm:presLayoutVars>
      </dgm:prSet>
      <dgm:spPr/>
    </dgm:pt>
    <dgm:pt modelId="{C3432306-D8FD-4F4E-8058-A1880A2A1E0D}" type="pres">
      <dgm:prSet presAssocID="{1F6BE826-B4AC-45B1-AAE2-F509124F7609}" presName="childText" presStyleLbl="revTx" presStyleIdx="2" presStyleCnt="3">
        <dgm:presLayoutVars>
          <dgm:bulletEnabled val="1"/>
        </dgm:presLayoutVars>
      </dgm:prSet>
      <dgm:spPr/>
    </dgm:pt>
  </dgm:ptLst>
  <dgm:cxnLst>
    <dgm:cxn modelId="{3902EE13-A673-4B3B-8B78-2E6C37834593}" srcId="{83A59C5A-742C-4267-8467-A968E56A2E06}" destId="{DC1A24C9-2EA5-460B-A086-B5D307753907}" srcOrd="3" destOrd="0" parTransId="{A1A849A0-8F19-4BCB-9CE4-34E2A969D0A5}" sibTransId="{07457BE4-FF2E-4A1F-80DE-FD3AADB6BA39}"/>
    <dgm:cxn modelId="{59B2712B-9FF5-4446-B0B7-5257A8F70767}" type="presOf" srcId="{54B5C4CF-61C1-4FF0-B22C-AE81933C6B67}" destId="{EF38ABF5-0BEC-4A2C-B824-C1EB9A26C0A7}" srcOrd="0" destOrd="0" presId="urn:microsoft.com/office/officeart/2005/8/layout/vList2"/>
    <dgm:cxn modelId="{20A5F736-60FC-42B0-A658-32374B2E4146}" type="presOf" srcId="{A6B7C08F-9A80-48CB-A40D-C0042AA47E13}" destId="{C97E645A-042F-481D-80C2-088279CF15F4}" srcOrd="0" destOrd="0" presId="urn:microsoft.com/office/officeart/2005/8/layout/vList2"/>
    <dgm:cxn modelId="{AAC12C39-898C-4CB4-A96E-883CED0A836C}" type="presOf" srcId="{4E89BEB8-FAFD-4665-8BD3-9D3DFD90BEAA}" destId="{8920A826-2699-4D4D-B7E9-8D2439EDBB54}" srcOrd="0" destOrd="0" presId="urn:microsoft.com/office/officeart/2005/8/layout/vList2"/>
    <dgm:cxn modelId="{99E88B3B-D7EC-4558-8E07-CA8A85A8F7BF}" srcId="{A6B7C08F-9A80-48CB-A40D-C0042AA47E13}" destId="{54B5C4CF-61C1-4FF0-B22C-AE81933C6B67}" srcOrd="0" destOrd="0" parTransId="{26437B0C-1D02-4EC1-B9BB-5E3769A72094}" sibTransId="{76E4A67A-80CB-4585-9408-D1572E12953A}"/>
    <dgm:cxn modelId="{95936C64-C365-4908-9D35-22BF13498D8E}" type="presOf" srcId="{DC1A24C9-2EA5-460B-A086-B5D307753907}" destId="{46E823C8-C4AA-4853-B2F9-84A50AF276FC}" srcOrd="0" destOrd="3" presId="urn:microsoft.com/office/officeart/2005/8/layout/vList2"/>
    <dgm:cxn modelId="{A9B2BA6C-55C0-4D87-A3A3-8611A9F4FC80}" type="presOf" srcId="{44A08E13-620E-425B-BD39-A0E9F5A60142}" destId="{46E823C8-C4AA-4853-B2F9-84A50AF276FC}" srcOrd="0" destOrd="2" presId="urn:microsoft.com/office/officeart/2005/8/layout/vList2"/>
    <dgm:cxn modelId="{7C0D5D75-FD14-4BF4-BD02-715F5B939705}" type="presOf" srcId="{9FCCCD1F-FCCC-495E-9F6F-7A7AC52A0B13}" destId="{46E823C8-C4AA-4853-B2F9-84A50AF276FC}" srcOrd="0" destOrd="1" presId="urn:microsoft.com/office/officeart/2005/8/layout/vList2"/>
    <dgm:cxn modelId="{894EA65A-90F8-40D1-A234-3D34E5B7AA45}" srcId="{83A59C5A-742C-4267-8467-A968E56A2E06}" destId="{9FCCCD1F-FCCC-495E-9F6F-7A7AC52A0B13}" srcOrd="1" destOrd="0" parTransId="{B924315C-CB6A-4B19-B29C-42930FC998CC}" sibTransId="{AB676573-CF53-4733-96D2-BB18A1A719A3}"/>
    <dgm:cxn modelId="{8233EE8B-6781-47BD-B78A-5FB8540B10FE}" type="presOf" srcId="{91A085E4-3968-4CB5-87B7-CA468C3737D4}" destId="{46E823C8-C4AA-4853-B2F9-84A50AF276FC}" srcOrd="0" destOrd="0" presId="urn:microsoft.com/office/officeart/2005/8/layout/vList2"/>
    <dgm:cxn modelId="{16342F90-3FFC-4E3B-B9D6-A8E85EBC5D7C}" type="presOf" srcId="{1F6BE826-B4AC-45B1-AAE2-F509124F7609}" destId="{F20C5D89-0FDC-4C9C-8A9C-CFE6A3596509}" srcOrd="0" destOrd="0" presId="urn:microsoft.com/office/officeart/2005/8/layout/vList2"/>
    <dgm:cxn modelId="{09B38B93-507F-49C7-BFED-0D7DDB1D1603}" srcId="{A6B7C08F-9A80-48CB-A40D-C0042AA47E13}" destId="{BED68520-C21E-4DAF-9F5F-723D9F3EDD13}" srcOrd="1" destOrd="0" parTransId="{037307C8-CF82-497E-B2D2-E21CEA03467E}" sibTransId="{B9360738-142C-4AFF-B1F0-FA06DD89F40E}"/>
    <dgm:cxn modelId="{D35F2A96-F8E2-490C-935F-2731D6C6AA95}" srcId="{4E89BEB8-FAFD-4665-8BD3-9D3DFD90BEAA}" destId="{83A59C5A-742C-4267-8467-A968E56A2E06}" srcOrd="0" destOrd="0" parTransId="{7D5049B4-EB82-4FE1-9031-A47B3509E042}" sibTransId="{6606B290-543E-47FC-9419-77A4900A6C3E}"/>
    <dgm:cxn modelId="{D70A98A8-3FDE-4766-840D-C7A442E0E377}" type="presOf" srcId="{48E06ED9-D8C2-4DFE-AC8E-4E7209602269}" destId="{C3432306-D8FD-4F4E-8058-A1880A2A1E0D}" srcOrd="0" destOrd="0" presId="urn:microsoft.com/office/officeart/2005/8/layout/vList2"/>
    <dgm:cxn modelId="{E4EFABA9-F7EA-4A56-88F5-DFC0B33EE65A}" srcId="{1F6BE826-B4AC-45B1-AAE2-F509124F7609}" destId="{B056BE85-03D2-4061-90A9-F3A00BECA110}" srcOrd="1" destOrd="0" parTransId="{290E86A5-C196-4E02-8800-2F608492F87D}" sibTransId="{6B48EFE3-25B3-4323-817B-14F535042844}"/>
    <dgm:cxn modelId="{77BDC6B6-8F77-4F29-9C9A-69A0DAF54D49}" type="presOf" srcId="{BED68520-C21E-4DAF-9F5F-723D9F3EDD13}" destId="{EF38ABF5-0BEC-4A2C-B824-C1EB9A26C0A7}" srcOrd="0" destOrd="1" presId="urn:microsoft.com/office/officeart/2005/8/layout/vList2"/>
    <dgm:cxn modelId="{8DD210BA-22D4-42C1-8A4C-242D3FD973DA}" type="presOf" srcId="{B056BE85-03D2-4061-90A9-F3A00BECA110}" destId="{C3432306-D8FD-4F4E-8058-A1880A2A1E0D}" srcOrd="0" destOrd="1" presId="urn:microsoft.com/office/officeart/2005/8/layout/vList2"/>
    <dgm:cxn modelId="{55E06FBC-FCD3-4E71-A890-506B744D6B82}" srcId="{1F6BE826-B4AC-45B1-AAE2-F509124F7609}" destId="{48E06ED9-D8C2-4DFE-AC8E-4E7209602269}" srcOrd="0" destOrd="0" parTransId="{757071D6-C499-49E4-ABF5-2542A29F0AAA}" sibTransId="{0B5FA3BD-4359-4D63-81AE-C01FCE9B62BE}"/>
    <dgm:cxn modelId="{6E8E3CD7-E30C-4202-B07A-A6A22555534C}" srcId="{83A59C5A-742C-4267-8467-A968E56A2E06}" destId="{44A08E13-620E-425B-BD39-A0E9F5A60142}" srcOrd="2" destOrd="0" parTransId="{C67587D0-B923-4197-B689-5E55073BBC3D}" sibTransId="{B66210C5-EA8C-458F-B00E-AE78A9745F0B}"/>
    <dgm:cxn modelId="{F096A3D9-F70B-4961-A4A3-3F0B872CC805}" type="presOf" srcId="{83A59C5A-742C-4267-8467-A968E56A2E06}" destId="{914313BE-E779-49F5-AC0B-4728CD6FEB65}" srcOrd="0" destOrd="0" presId="urn:microsoft.com/office/officeart/2005/8/layout/vList2"/>
    <dgm:cxn modelId="{64FC69E2-003E-4BDC-9D52-1653A24E21D0}" srcId="{4E89BEB8-FAFD-4665-8BD3-9D3DFD90BEAA}" destId="{A6B7C08F-9A80-48CB-A40D-C0042AA47E13}" srcOrd="1" destOrd="0" parTransId="{482F0F98-DD15-4D89-A2E0-307BEF6D1492}" sibTransId="{7AFE50A6-2F73-4422-AD8F-8A4B0A01EA79}"/>
    <dgm:cxn modelId="{614547EA-FF45-4595-B1FE-35F74C6012F7}" srcId="{4E89BEB8-FAFD-4665-8BD3-9D3DFD90BEAA}" destId="{1F6BE826-B4AC-45B1-AAE2-F509124F7609}" srcOrd="2" destOrd="0" parTransId="{C35BE167-C8BE-491F-B925-929F26A02412}" sibTransId="{C6D4D924-D9AD-4BFB-90E1-14399EF4DA6D}"/>
    <dgm:cxn modelId="{F2D432ED-61AF-4588-BE07-EE76D5DAC32D}" srcId="{83A59C5A-742C-4267-8467-A968E56A2E06}" destId="{91A085E4-3968-4CB5-87B7-CA468C3737D4}" srcOrd="0" destOrd="0" parTransId="{38967026-7507-404B-AE7D-6D0B75DAFACB}" sibTransId="{1A2260CA-4A6B-47EB-BAB3-B07C95373560}"/>
    <dgm:cxn modelId="{B299CD0B-B0D5-41EA-8B7A-98B191344CDC}" type="presParOf" srcId="{8920A826-2699-4D4D-B7E9-8D2439EDBB54}" destId="{914313BE-E779-49F5-AC0B-4728CD6FEB65}" srcOrd="0" destOrd="0" presId="urn:microsoft.com/office/officeart/2005/8/layout/vList2"/>
    <dgm:cxn modelId="{A8AB7D18-7931-4431-834C-93E22306F8C3}" type="presParOf" srcId="{8920A826-2699-4D4D-B7E9-8D2439EDBB54}" destId="{46E823C8-C4AA-4853-B2F9-84A50AF276FC}" srcOrd="1" destOrd="0" presId="urn:microsoft.com/office/officeart/2005/8/layout/vList2"/>
    <dgm:cxn modelId="{03298000-8EEE-48E3-8111-C76127AA00DD}" type="presParOf" srcId="{8920A826-2699-4D4D-B7E9-8D2439EDBB54}" destId="{C97E645A-042F-481D-80C2-088279CF15F4}" srcOrd="2" destOrd="0" presId="urn:microsoft.com/office/officeart/2005/8/layout/vList2"/>
    <dgm:cxn modelId="{C0151203-8125-4007-AD08-45FC16C77A9D}" type="presParOf" srcId="{8920A826-2699-4D4D-B7E9-8D2439EDBB54}" destId="{EF38ABF5-0BEC-4A2C-B824-C1EB9A26C0A7}" srcOrd="3" destOrd="0" presId="urn:microsoft.com/office/officeart/2005/8/layout/vList2"/>
    <dgm:cxn modelId="{63B680BC-4EC2-4AC5-A6E1-6EA550E885F9}" type="presParOf" srcId="{8920A826-2699-4D4D-B7E9-8D2439EDBB54}" destId="{F20C5D89-0FDC-4C9C-8A9C-CFE6A3596509}" srcOrd="4" destOrd="0" presId="urn:microsoft.com/office/officeart/2005/8/layout/vList2"/>
    <dgm:cxn modelId="{27B9BDCE-ADBC-4D25-8DE8-FDA5450E4E37}" type="presParOf" srcId="{8920A826-2699-4D4D-B7E9-8D2439EDBB54}" destId="{C3432306-D8FD-4F4E-8058-A1880A2A1E0D}"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A24209-2F3E-4F85-91F4-9BC1897D4F66}"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D453C6A3-59FC-40A7-AE4A-2843DA7573AD}">
      <dgm:prSet/>
      <dgm:spPr/>
      <dgm:t>
        <a:bodyPr/>
        <a:lstStyle/>
        <a:p>
          <a:r>
            <a:rPr lang="en-US" b="0" i="0"/>
            <a:t>Optimize container images and resource requests.</a:t>
          </a:r>
          <a:endParaRPr lang="en-US"/>
        </a:p>
      </dgm:t>
    </dgm:pt>
    <dgm:pt modelId="{DC7F5C5C-CCC6-4923-8D66-D2FFC16415A4}" type="parTrans" cxnId="{935759E1-8CE7-46F8-9C8F-06DC1C455D59}">
      <dgm:prSet/>
      <dgm:spPr/>
      <dgm:t>
        <a:bodyPr/>
        <a:lstStyle/>
        <a:p>
          <a:endParaRPr lang="en-US"/>
        </a:p>
      </dgm:t>
    </dgm:pt>
    <dgm:pt modelId="{E7717035-E2FF-4878-AD03-F5B03F16B84B}" type="sibTrans" cxnId="{935759E1-8CE7-46F8-9C8F-06DC1C455D59}">
      <dgm:prSet/>
      <dgm:spPr/>
      <dgm:t>
        <a:bodyPr/>
        <a:lstStyle/>
        <a:p>
          <a:endParaRPr lang="en-US"/>
        </a:p>
      </dgm:t>
    </dgm:pt>
    <dgm:pt modelId="{E81CA730-CD84-4033-8543-956FD235D3FB}">
      <dgm:prSet/>
      <dgm:spPr/>
      <dgm:t>
        <a:bodyPr/>
        <a:lstStyle/>
        <a:p>
          <a:r>
            <a:rPr lang="en-US" b="0" i="0"/>
            <a:t>Implement HPA and cluster autoscaling.</a:t>
          </a:r>
          <a:endParaRPr lang="en-US"/>
        </a:p>
      </dgm:t>
    </dgm:pt>
    <dgm:pt modelId="{FAACB8A0-CAE8-4EA7-8BD3-0476C0EBAA5B}" type="parTrans" cxnId="{32E24D57-B41D-445E-AE89-EEB8429B017A}">
      <dgm:prSet/>
      <dgm:spPr/>
      <dgm:t>
        <a:bodyPr/>
        <a:lstStyle/>
        <a:p>
          <a:endParaRPr lang="en-US"/>
        </a:p>
      </dgm:t>
    </dgm:pt>
    <dgm:pt modelId="{F7334DA1-4EE2-4206-8BEC-EFC435497E33}" type="sibTrans" cxnId="{32E24D57-B41D-445E-AE89-EEB8429B017A}">
      <dgm:prSet/>
      <dgm:spPr/>
      <dgm:t>
        <a:bodyPr/>
        <a:lstStyle/>
        <a:p>
          <a:endParaRPr lang="en-US"/>
        </a:p>
      </dgm:t>
    </dgm:pt>
    <dgm:pt modelId="{3F9E963C-6B64-4B45-A1C8-22168C62AD72}">
      <dgm:prSet/>
      <dgm:spPr/>
      <dgm:t>
        <a:bodyPr/>
        <a:lstStyle/>
        <a:p>
          <a:r>
            <a:rPr lang="en-US" b="0" i="0"/>
            <a:t>Use AKS node pools with different VM sizes.</a:t>
          </a:r>
          <a:endParaRPr lang="en-US"/>
        </a:p>
      </dgm:t>
    </dgm:pt>
    <dgm:pt modelId="{013B28E8-487D-44DE-B7D3-D3EADD9542FB}" type="parTrans" cxnId="{34B8D530-BD90-4792-B41C-241F9D6399FD}">
      <dgm:prSet/>
      <dgm:spPr/>
      <dgm:t>
        <a:bodyPr/>
        <a:lstStyle/>
        <a:p>
          <a:endParaRPr lang="en-US"/>
        </a:p>
      </dgm:t>
    </dgm:pt>
    <dgm:pt modelId="{66260038-1882-4F60-AADA-7250DB01E9AB}" type="sibTrans" cxnId="{34B8D530-BD90-4792-B41C-241F9D6399FD}">
      <dgm:prSet/>
      <dgm:spPr/>
      <dgm:t>
        <a:bodyPr/>
        <a:lstStyle/>
        <a:p>
          <a:endParaRPr lang="en-US"/>
        </a:p>
      </dgm:t>
    </dgm:pt>
    <dgm:pt modelId="{2376E543-3143-4C34-8B7F-2EAF0A80E9CE}">
      <dgm:prSet/>
      <dgm:spPr/>
      <dgm:t>
        <a:bodyPr/>
        <a:lstStyle/>
        <a:p>
          <a:r>
            <a:rPr lang="en-US" b="0" i="0"/>
            <a:t>Monitor performance with Azure Monitor and Application Insights.</a:t>
          </a:r>
          <a:endParaRPr lang="en-US"/>
        </a:p>
      </dgm:t>
    </dgm:pt>
    <dgm:pt modelId="{FA9EC5E8-2E5F-4C91-A343-96CC960A182F}" type="parTrans" cxnId="{B6668BD1-21CA-4FB2-ADB7-66DCA258C921}">
      <dgm:prSet/>
      <dgm:spPr/>
      <dgm:t>
        <a:bodyPr/>
        <a:lstStyle/>
        <a:p>
          <a:endParaRPr lang="en-US"/>
        </a:p>
      </dgm:t>
    </dgm:pt>
    <dgm:pt modelId="{2DA4D16C-ECE3-46A6-9A50-CD11ED2326DF}" type="sibTrans" cxnId="{B6668BD1-21CA-4FB2-ADB7-66DCA258C921}">
      <dgm:prSet/>
      <dgm:spPr/>
      <dgm:t>
        <a:bodyPr/>
        <a:lstStyle/>
        <a:p>
          <a:endParaRPr lang="en-US"/>
        </a:p>
      </dgm:t>
    </dgm:pt>
    <dgm:pt modelId="{F4C27B2B-A797-452C-AFB7-BD69D8F7E26B}">
      <dgm:prSet/>
      <dgm:spPr/>
      <dgm:t>
        <a:bodyPr/>
        <a:lstStyle/>
        <a:p>
          <a:r>
            <a:rPr lang="en-US" b="0" i="0"/>
            <a:t>Utilize Kubernetes features for resource allocation.</a:t>
          </a:r>
          <a:endParaRPr lang="en-US"/>
        </a:p>
      </dgm:t>
    </dgm:pt>
    <dgm:pt modelId="{70FDEC88-BFAC-441A-A2EE-F77A40F4F1EB}" type="parTrans" cxnId="{680304F5-9925-4B73-BF10-EFA8EAFC7C8D}">
      <dgm:prSet/>
      <dgm:spPr/>
      <dgm:t>
        <a:bodyPr/>
        <a:lstStyle/>
        <a:p>
          <a:endParaRPr lang="en-US"/>
        </a:p>
      </dgm:t>
    </dgm:pt>
    <dgm:pt modelId="{13C7FE6B-438F-4BD0-9B80-F05F72A074D7}" type="sibTrans" cxnId="{680304F5-9925-4B73-BF10-EFA8EAFC7C8D}">
      <dgm:prSet/>
      <dgm:spPr/>
      <dgm:t>
        <a:bodyPr/>
        <a:lstStyle/>
        <a:p>
          <a:endParaRPr lang="en-US"/>
        </a:p>
      </dgm:t>
    </dgm:pt>
    <dgm:pt modelId="{AD8F8F23-D943-4554-9C32-FBD1E23FE02D}" type="pres">
      <dgm:prSet presAssocID="{BEA24209-2F3E-4F85-91F4-9BC1897D4F66}" presName="diagram" presStyleCnt="0">
        <dgm:presLayoutVars>
          <dgm:dir/>
          <dgm:resizeHandles val="exact"/>
        </dgm:presLayoutVars>
      </dgm:prSet>
      <dgm:spPr/>
    </dgm:pt>
    <dgm:pt modelId="{D227AB9F-0F41-45CA-AE2C-B9E27FEA70C7}" type="pres">
      <dgm:prSet presAssocID="{D453C6A3-59FC-40A7-AE4A-2843DA7573AD}" presName="node" presStyleLbl="node1" presStyleIdx="0" presStyleCnt="5">
        <dgm:presLayoutVars>
          <dgm:bulletEnabled val="1"/>
        </dgm:presLayoutVars>
      </dgm:prSet>
      <dgm:spPr/>
    </dgm:pt>
    <dgm:pt modelId="{D75CE4E0-2568-4135-AA79-E329F9C2E3AA}" type="pres">
      <dgm:prSet presAssocID="{E7717035-E2FF-4878-AD03-F5B03F16B84B}" presName="sibTrans" presStyleCnt="0"/>
      <dgm:spPr/>
    </dgm:pt>
    <dgm:pt modelId="{2E539004-48BF-43B3-9DF4-B310917E1BC4}" type="pres">
      <dgm:prSet presAssocID="{E81CA730-CD84-4033-8543-956FD235D3FB}" presName="node" presStyleLbl="node1" presStyleIdx="1" presStyleCnt="5">
        <dgm:presLayoutVars>
          <dgm:bulletEnabled val="1"/>
        </dgm:presLayoutVars>
      </dgm:prSet>
      <dgm:spPr/>
    </dgm:pt>
    <dgm:pt modelId="{0B7B5D8E-0422-4CF0-A899-AF311CCA7B26}" type="pres">
      <dgm:prSet presAssocID="{F7334DA1-4EE2-4206-8BEC-EFC435497E33}" presName="sibTrans" presStyleCnt="0"/>
      <dgm:spPr/>
    </dgm:pt>
    <dgm:pt modelId="{000A2A8E-1A64-40CE-A111-7E1C96792029}" type="pres">
      <dgm:prSet presAssocID="{3F9E963C-6B64-4B45-A1C8-22168C62AD72}" presName="node" presStyleLbl="node1" presStyleIdx="2" presStyleCnt="5">
        <dgm:presLayoutVars>
          <dgm:bulletEnabled val="1"/>
        </dgm:presLayoutVars>
      </dgm:prSet>
      <dgm:spPr/>
    </dgm:pt>
    <dgm:pt modelId="{25264D12-7F56-4B8F-934B-E54A2502A492}" type="pres">
      <dgm:prSet presAssocID="{66260038-1882-4F60-AADA-7250DB01E9AB}" presName="sibTrans" presStyleCnt="0"/>
      <dgm:spPr/>
    </dgm:pt>
    <dgm:pt modelId="{9BAF1C9E-C331-41B5-BFCE-2899D005BA58}" type="pres">
      <dgm:prSet presAssocID="{2376E543-3143-4C34-8B7F-2EAF0A80E9CE}" presName="node" presStyleLbl="node1" presStyleIdx="3" presStyleCnt="5">
        <dgm:presLayoutVars>
          <dgm:bulletEnabled val="1"/>
        </dgm:presLayoutVars>
      </dgm:prSet>
      <dgm:spPr/>
    </dgm:pt>
    <dgm:pt modelId="{D347700C-0422-431A-B2A7-336473C2FA4B}" type="pres">
      <dgm:prSet presAssocID="{2DA4D16C-ECE3-46A6-9A50-CD11ED2326DF}" presName="sibTrans" presStyleCnt="0"/>
      <dgm:spPr/>
    </dgm:pt>
    <dgm:pt modelId="{60155AAE-97DD-40E8-B6ED-1B1D155A4FB7}" type="pres">
      <dgm:prSet presAssocID="{F4C27B2B-A797-452C-AFB7-BD69D8F7E26B}" presName="node" presStyleLbl="node1" presStyleIdx="4" presStyleCnt="5">
        <dgm:presLayoutVars>
          <dgm:bulletEnabled val="1"/>
        </dgm:presLayoutVars>
      </dgm:prSet>
      <dgm:spPr/>
    </dgm:pt>
  </dgm:ptLst>
  <dgm:cxnLst>
    <dgm:cxn modelId="{34B8D530-BD90-4792-B41C-241F9D6399FD}" srcId="{BEA24209-2F3E-4F85-91F4-9BC1897D4F66}" destId="{3F9E963C-6B64-4B45-A1C8-22168C62AD72}" srcOrd="2" destOrd="0" parTransId="{013B28E8-487D-44DE-B7D3-D3EADD9542FB}" sibTransId="{66260038-1882-4F60-AADA-7250DB01E9AB}"/>
    <dgm:cxn modelId="{B85A6068-1887-4DAD-826A-A0E63CB50A0A}" type="presOf" srcId="{D453C6A3-59FC-40A7-AE4A-2843DA7573AD}" destId="{D227AB9F-0F41-45CA-AE2C-B9E27FEA70C7}" srcOrd="0" destOrd="0" presId="urn:microsoft.com/office/officeart/2005/8/layout/default"/>
    <dgm:cxn modelId="{FDBB474E-B71C-4AB7-BD51-AF070C63F285}" type="presOf" srcId="{BEA24209-2F3E-4F85-91F4-9BC1897D4F66}" destId="{AD8F8F23-D943-4554-9C32-FBD1E23FE02D}" srcOrd="0" destOrd="0" presId="urn:microsoft.com/office/officeart/2005/8/layout/default"/>
    <dgm:cxn modelId="{32E24D57-B41D-445E-AE89-EEB8429B017A}" srcId="{BEA24209-2F3E-4F85-91F4-9BC1897D4F66}" destId="{E81CA730-CD84-4033-8543-956FD235D3FB}" srcOrd="1" destOrd="0" parTransId="{FAACB8A0-CAE8-4EA7-8BD3-0476C0EBAA5B}" sibTransId="{F7334DA1-4EE2-4206-8BEC-EFC435497E33}"/>
    <dgm:cxn modelId="{17237D8A-155C-4857-8FB2-3281B6CB3667}" type="presOf" srcId="{3F9E963C-6B64-4B45-A1C8-22168C62AD72}" destId="{000A2A8E-1A64-40CE-A111-7E1C96792029}" srcOrd="0" destOrd="0" presId="urn:microsoft.com/office/officeart/2005/8/layout/default"/>
    <dgm:cxn modelId="{3D93FF8C-05B4-4383-81B7-AD9B59792A3B}" type="presOf" srcId="{F4C27B2B-A797-452C-AFB7-BD69D8F7E26B}" destId="{60155AAE-97DD-40E8-B6ED-1B1D155A4FB7}" srcOrd="0" destOrd="0" presId="urn:microsoft.com/office/officeart/2005/8/layout/default"/>
    <dgm:cxn modelId="{9CC09497-51E1-431C-A92D-1B195EE0F088}" type="presOf" srcId="{2376E543-3143-4C34-8B7F-2EAF0A80E9CE}" destId="{9BAF1C9E-C331-41B5-BFCE-2899D005BA58}" srcOrd="0" destOrd="0" presId="urn:microsoft.com/office/officeart/2005/8/layout/default"/>
    <dgm:cxn modelId="{B6668BD1-21CA-4FB2-ADB7-66DCA258C921}" srcId="{BEA24209-2F3E-4F85-91F4-9BC1897D4F66}" destId="{2376E543-3143-4C34-8B7F-2EAF0A80E9CE}" srcOrd="3" destOrd="0" parTransId="{FA9EC5E8-2E5F-4C91-A343-96CC960A182F}" sibTransId="{2DA4D16C-ECE3-46A6-9A50-CD11ED2326DF}"/>
    <dgm:cxn modelId="{8A4B0CDD-939A-4057-A496-B8B08FB8D0AF}" type="presOf" srcId="{E81CA730-CD84-4033-8543-956FD235D3FB}" destId="{2E539004-48BF-43B3-9DF4-B310917E1BC4}" srcOrd="0" destOrd="0" presId="urn:microsoft.com/office/officeart/2005/8/layout/default"/>
    <dgm:cxn modelId="{935759E1-8CE7-46F8-9C8F-06DC1C455D59}" srcId="{BEA24209-2F3E-4F85-91F4-9BC1897D4F66}" destId="{D453C6A3-59FC-40A7-AE4A-2843DA7573AD}" srcOrd="0" destOrd="0" parTransId="{DC7F5C5C-CCC6-4923-8D66-D2FFC16415A4}" sibTransId="{E7717035-E2FF-4878-AD03-F5B03F16B84B}"/>
    <dgm:cxn modelId="{680304F5-9925-4B73-BF10-EFA8EAFC7C8D}" srcId="{BEA24209-2F3E-4F85-91F4-9BC1897D4F66}" destId="{F4C27B2B-A797-452C-AFB7-BD69D8F7E26B}" srcOrd="4" destOrd="0" parTransId="{70FDEC88-BFAC-441A-A2EE-F77A40F4F1EB}" sibTransId="{13C7FE6B-438F-4BD0-9B80-F05F72A074D7}"/>
    <dgm:cxn modelId="{5264E1D2-AC51-4E83-BB44-9F9C632D2AB8}" type="presParOf" srcId="{AD8F8F23-D943-4554-9C32-FBD1E23FE02D}" destId="{D227AB9F-0F41-45CA-AE2C-B9E27FEA70C7}" srcOrd="0" destOrd="0" presId="urn:microsoft.com/office/officeart/2005/8/layout/default"/>
    <dgm:cxn modelId="{16953172-4597-4BF5-89C4-1BABFCA86C65}" type="presParOf" srcId="{AD8F8F23-D943-4554-9C32-FBD1E23FE02D}" destId="{D75CE4E0-2568-4135-AA79-E329F9C2E3AA}" srcOrd="1" destOrd="0" presId="urn:microsoft.com/office/officeart/2005/8/layout/default"/>
    <dgm:cxn modelId="{F9EACB49-2519-4144-9F9D-70AA43DA7912}" type="presParOf" srcId="{AD8F8F23-D943-4554-9C32-FBD1E23FE02D}" destId="{2E539004-48BF-43B3-9DF4-B310917E1BC4}" srcOrd="2" destOrd="0" presId="urn:microsoft.com/office/officeart/2005/8/layout/default"/>
    <dgm:cxn modelId="{1A4E3069-94D2-40FB-A8AE-294FDDB87583}" type="presParOf" srcId="{AD8F8F23-D943-4554-9C32-FBD1E23FE02D}" destId="{0B7B5D8E-0422-4CF0-A899-AF311CCA7B26}" srcOrd="3" destOrd="0" presId="urn:microsoft.com/office/officeart/2005/8/layout/default"/>
    <dgm:cxn modelId="{66F7EE48-78D1-4682-B250-FA8D800E79A4}" type="presParOf" srcId="{AD8F8F23-D943-4554-9C32-FBD1E23FE02D}" destId="{000A2A8E-1A64-40CE-A111-7E1C96792029}" srcOrd="4" destOrd="0" presId="urn:microsoft.com/office/officeart/2005/8/layout/default"/>
    <dgm:cxn modelId="{CD7CB6CD-C446-446E-A618-3874DF5BDF4D}" type="presParOf" srcId="{AD8F8F23-D943-4554-9C32-FBD1E23FE02D}" destId="{25264D12-7F56-4B8F-934B-E54A2502A492}" srcOrd="5" destOrd="0" presId="urn:microsoft.com/office/officeart/2005/8/layout/default"/>
    <dgm:cxn modelId="{6444DE71-42D0-4B9F-B0F6-A2023E8D855F}" type="presParOf" srcId="{AD8F8F23-D943-4554-9C32-FBD1E23FE02D}" destId="{9BAF1C9E-C331-41B5-BFCE-2899D005BA58}" srcOrd="6" destOrd="0" presId="urn:microsoft.com/office/officeart/2005/8/layout/default"/>
    <dgm:cxn modelId="{52DF8CB5-7F66-4176-B5FC-6B43382CD21E}" type="presParOf" srcId="{AD8F8F23-D943-4554-9C32-FBD1E23FE02D}" destId="{D347700C-0422-431A-B2A7-336473C2FA4B}" srcOrd="7" destOrd="0" presId="urn:microsoft.com/office/officeart/2005/8/layout/default"/>
    <dgm:cxn modelId="{8B2E3450-3D35-4E11-BF22-2E6DC9C111E7}" type="presParOf" srcId="{AD8F8F23-D943-4554-9C32-FBD1E23FE02D}" destId="{60155AAE-97DD-40E8-B6ED-1B1D155A4FB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B7EEE88-326F-469B-A29D-D8F1821233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AA84E0-DC0F-48B6-A608-C152D9CE991C}">
      <dgm:prSet/>
      <dgm:spPr/>
      <dgm:t>
        <a:bodyPr/>
        <a:lstStyle/>
        <a:p>
          <a:r>
            <a:rPr lang="en-GB" b="1" i="0" dirty="0"/>
            <a:t>Cluster Architecture:</a:t>
          </a:r>
          <a:endParaRPr lang="en-US" dirty="0"/>
        </a:p>
      </dgm:t>
    </dgm:pt>
    <dgm:pt modelId="{883039E5-7783-4BAE-AFE0-8B8CC36B3C2A}" type="parTrans" cxnId="{BE599DC6-C031-404F-9634-9E6E6377C812}">
      <dgm:prSet/>
      <dgm:spPr/>
      <dgm:t>
        <a:bodyPr/>
        <a:lstStyle/>
        <a:p>
          <a:endParaRPr lang="en-US"/>
        </a:p>
      </dgm:t>
    </dgm:pt>
    <dgm:pt modelId="{E56192EB-2B92-425F-B4DE-6FF5B91EEC9D}" type="sibTrans" cxnId="{BE599DC6-C031-404F-9634-9E6E6377C812}">
      <dgm:prSet/>
      <dgm:spPr/>
      <dgm:t>
        <a:bodyPr/>
        <a:lstStyle/>
        <a:p>
          <a:endParaRPr lang="en-US"/>
        </a:p>
      </dgm:t>
    </dgm:pt>
    <dgm:pt modelId="{149062B9-8030-4A4A-92F0-C4D8274A458C}">
      <dgm:prSet/>
      <dgm:spPr/>
      <dgm:t>
        <a:bodyPr/>
        <a:lstStyle/>
        <a:p>
          <a:r>
            <a:rPr lang="en-GB" b="0" i="0"/>
            <a:t>Implement template-based deployment using Bicep, Terraform, or similar tools for repeatability and traceability.</a:t>
          </a:r>
          <a:endParaRPr lang="en-US"/>
        </a:p>
      </dgm:t>
    </dgm:pt>
    <dgm:pt modelId="{DDA045C8-D88F-4057-AADC-5265FFE724D4}" type="parTrans" cxnId="{6E4455AD-0B3C-4410-92A4-D02DDE6D01F0}">
      <dgm:prSet/>
      <dgm:spPr/>
      <dgm:t>
        <a:bodyPr/>
        <a:lstStyle/>
        <a:p>
          <a:endParaRPr lang="en-US"/>
        </a:p>
      </dgm:t>
    </dgm:pt>
    <dgm:pt modelId="{73BF8D3C-2380-4153-85D2-800F8E23AA88}" type="sibTrans" cxnId="{6E4455AD-0B3C-4410-92A4-D02DDE6D01F0}">
      <dgm:prSet/>
      <dgm:spPr/>
      <dgm:t>
        <a:bodyPr/>
        <a:lstStyle/>
        <a:p>
          <a:endParaRPr lang="en-US"/>
        </a:p>
      </dgm:t>
    </dgm:pt>
    <dgm:pt modelId="{798A0395-690B-462D-BD01-685932B72D62}">
      <dgm:prSet/>
      <dgm:spPr/>
      <dgm:t>
        <a:bodyPr/>
        <a:lstStyle/>
        <a:p>
          <a:r>
            <a:rPr lang="en-GB" b="0" i="0"/>
            <a:t>Automate cluster bootstrap with necessary configurations and deployments, typically through GitOps.</a:t>
          </a:r>
          <a:endParaRPr lang="en-US"/>
        </a:p>
      </dgm:t>
    </dgm:pt>
    <dgm:pt modelId="{51937750-7EDC-4CF2-BA6B-1EEF94D59171}" type="parTrans" cxnId="{4149BB6A-CE43-4CFF-AC9F-93F4941AE4C8}">
      <dgm:prSet/>
      <dgm:spPr/>
      <dgm:t>
        <a:bodyPr/>
        <a:lstStyle/>
        <a:p>
          <a:endParaRPr lang="en-US"/>
        </a:p>
      </dgm:t>
    </dgm:pt>
    <dgm:pt modelId="{CAA32967-991A-4950-B4A1-F75BF3C91077}" type="sibTrans" cxnId="{4149BB6A-CE43-4CFF-AC9F-93F4941AE4C8}">
      <dgm:prSet/>
      <dgm:spPr/>
      <dgm:t>
        <a:bodyPr/>
        <a:lstStyle/>
        <a:p>
          <a:endParaRPr lang="en-US"/>
        </a:p>
      </dgm:t>
    </dgm:pt>
    <dgm:pt modelId="{5FBD6199-A4C4-4BA0-A9FE-7CF09A8720AE}">
      <dgm:prSet/>
      <dgm:spPr/>
      <dgm:t>
        <a:bodyPr/>
        <a:lstStyle/>
        <a:p>
          <a:r>
            <a:rPr lang="en-GB" b="1" i="0"/>
            <a:t>Workload Architecture:</a:t>
          </a:r>
          <a:endParaRPr lang="en-US"/>
        </a:p>
      </dgm:t>
    </dgm:pt>
    <dgm:pt modelId="{A50F791E-5F92-47EC-A986-62D09752B2EC}" type="parTrans" cxnId="{78E5D6A7-34BB-41D7-9025-4CCFDD0A57D6}">
      <dgm:prSet/>
      <dgm:spPr/>
      <dgm:t>
        <a:bodyPr/>
        <a:lstStyle/>
        <a:p>
          <a:endParaRPr lang="en-US"/>
        </a:p>
      </dgm:t>
    </dgm:pt>
    <dgm:pt modelId="{09304685-D715-4D55-9C80-F543529887BE}" type="sibTrans" cxnId="{78E5D6A7-34BB-41D7-9025-4CCFDD0A57D6}">
      <dgm:prSet/>
      <dgm:spPr/>
      <dgm:t>
        <a:bodyPr/>
        <a:lstStyle/>
        <a:p>
          <a:endParaRPr lang="en-US"/>
        </a:p>
      </dgm:t>
    </dgm:pt>
    <dgm:pt modelId="{931DE8D1-2EBB-42DB-9D64-4FAD829716C8}">
      <dgm:prSet/>
      <dgm:spPr/>
      <dgm:t>
        <a:bodyPr/>
        <a:lstStyle/>
        <a:p>
          <a:r>
            <a:rPr lang="en-GB"/>
            <a:t>Employ repeatable and automated deployment processes within the software development lifecycle.</a:t>
          </a:r>
          <a:endParaRPr lang="en-US"/>
        </a:p>
      </dgm:t>
    </dgm:pt>
    <dgm:pt modelId="{54BBC59B-2A26-4E1A-B812-D2FC3DC171EA}" type="parTrans" cxnId="{B04808D7-DD8F-42EA-B4E6-B6B9A773714E}">
      <dgm:prSet/>
      <dgm:spPr/>
      <dgm:t>
        <a:bodyPr/>
        <a:lstStyle/>
        <a:p>
          <a:endParaRPr lang="en-US"/>
        </a:p>
      </dgm:t>
    </dgm:pt>
    <dgm:pt modelId="{476EC2F1-0CB9-4EB3-A6E9-38704427908E}" type="sibTrans" cxnId="{B04808D7-DD8F-42EA-B4E6-B6B9A773714E}">
      <dgm:prSet/>
      <dgm:spPr/>
      <dgm:t>
        <a:bodyPr/>
        <a:lstStyle/>
        <a:p>
          <a:endParaRPr lang="en-US"/>
        </a:p>
      </dgm:t>
    </dgm:pt>
    <dgm:pt modelId="{0B54A4A3-7E80-47AD-BA9B-829A54D16E95}">
      <dgm:prSet/>
      <dgm:spPr/>
      <dgm:t>
        <a:bodyPr/>
        <a:lstStyle/>
        <a:p>
          <a:r>
            <a:rPr lang="en-GB"/>
            <a:t>Design workloads to emit telemetry, including liveliness and readiness statuses.</a:t>
          </a:r>
          <a:endParaRPr lang="en-US"/>
        </a:p>
      </dgm:t>
    </dgm:pt>
    <dgm:pt modelId="{8318E34C-B503-4EAC-9DE7-CB6C8438B409}" type="parTrans" cxnId="{45E0B0D4-98B0-499F-B759-EF4FB465CABD}">
      <dgm:prSet/>
      <dgm:spPr/>
      <dgm:t>
        <a:bodyPr/>
        <a:lstStyle/>
        <a:p>
          <a:endParaRPr lang="en-US"/>
        </a:p>
      </dgm:t>
    </dgm:pt>
    <dgm:pt modelId="{D1D5E696-3357-4A01-949C-7592171DB8E6}" type="sibTrans" cxnId="{45E0B0D4-98B0-499F-B759-EF4FB465CABD}">
      <dgm:prSet/>
      <dgm:spPr/>
      <dgm:t>
        <a:bodyPr/>
        <a:lstStyle/>
        <a:p>
          <a:endParaRPr lang="en-US"/>
        </a:p>
      </dgm:t>
    </dgm:pt>
    <dgm:pt modelId="{F1D65F5D-B7B8-484E-B4D2-22AD352A57BF}">
      <dgm:prSet/>
      <dgm:spPr/>
      <dgm:t>
        <a:bodyPr/>
        <a:lstStyle/>
        <a:p>
          <a:r>
            <a:rPr lang="en-GB" b="1" i="0"/>
            <a:t>Cluster and Workload Architectures:</a:t>
          </a:r>
          <a:endParaRPr lang="en-US"/>
        </a:p>
      </dgm:t>
    </dgm:pt>
    <dgm:pt modelId="{BEC59E29-1251-4B86-8ABA-40EEB30B1821}" type="parTrans" cxnId="{5B96A8F7-E216-4666-A32C-4D2DBAC351F3}">
      <dgm:prSet/>
      <dgm:spPr/>
      <dgm:t>
        <a:bodyPr/>
        <a:lstStyle/>
        <a:p>
          <a:endParaRPr lang="en-US"/>
        </a:p>
      </dgm:t>
    </dgm:pt>
    <dgm:pt modelId="{C46F834D-D048-4019-BEE3-FE87A4C99355}" type="sibTrans" cxnId="{5B96A8F7-E216-4666-A32C-4D2DBAC351F3}">
      <dgm:prSet/>
      <dgm:spPr/>
      <dgm:t>
        <a:bodyPr/>
        <a:lstStyle/>
        <a:p>
          <a:endParaRPr lang="en-US"/>
        </a:p>
      </dgm:t>
    </dgm:pt>
    <dgm:pt modelId="{8EAD205D-3029-4A5E-A5C7-6796B67A46A7}">
      <dgm:prSet/>
      <dgm:spPr/>
      <dgm:t>
        <a:bodyPr/>
        <a:lstStyle/>
        <a:p>
          <a:r>
            <a:rPr lang="en-GB"/>
            <a:t>Enable diagnostics settings to log control plane or core API server interactions.</a:t>
          </a:r>
          <a:endParaRPr lang="en-US"/>
        </a:p>
      </dgm:t>
    </dgm:pt>
    <dgm:pt modelId="{44241FAB-102E-4FB1-A77C-3D703E2A5E5C}" type="parTrans" cxnId="{11A7FAAA-E58D-4BC8-AFFD-EA2011BDCDCC}">
      <dgm:prSet/>
      <dgm:spPr/>
      <dgm:t>
        <a:bodyPr/>
        <a:lstStyle/>
        <a:p>
          <a:endParaRPr lang="en-US"/>
        </a:p>
      </dgm:t>
    </dgm:pt>
    <dgm:pt modelId="{1A183D91-8EA3-4A60-B80A-F95BF93933DD}" type="sibTrans" cxnId="{11A7FAAA-E58D-4BC8-AFFD-EA2011BDCDCC}">
      <dgm:prSet/>
      <dgm:spPr/>
      <dgm:t>
        <a:bodyPr/>
        <a:lstStyle/>
        <a:p>
          <a:endParaRPr lang="en-US"/>
        </a:p>
      </dgm:t>
    </dgm:pt>
    <dgm:pt modelId="{7D4A5401-A719-4BDC-8F27-EE2777FFE2E5}">
      <dgm:prSet/>
      <dgm:spPr/>
      <dgm:t>
        <a:bodyPr/>
        <a:lstStyle/>
        <a:p>
          <a:r>
            <a:rPr lang="en-GB"/>
            <a:t>Utilize Container insights for metrics, logs, and diagnostics collection to monitor cluster and workload performance.</a:t>
          </a:r>
          <a:endParaRPr lang="en-US"/>
        </a:p>
      </dgm:t>
    </dgm:pt>
    <dgm:pt modelId="{C07B4B55-6F9C-4F7B-A669-B1050E43CA67}" type="parTrans" cxnId="{333009B7-EED8-4A7A-B484-E56FF09B64DA}">
      <dgm:prSet/>
      <dgm:spPr/>
      <dgm:t>
        <a:bodyPr/>
        <a:lstStyle/>
        <a:p>
          <a:endParaRPr lang="en-US"/>
        </a:p>
      </dgm:t>
    </dgm:pt>
    <dgm:pt modelId="{287CE079-66E9-40F1-8B60-47B088E31454}" type="sibTrans" cxnId="{333009B7-EED8-4A7A-B484-E56FF09B64DA}">
      <dgm:prSet/>
      <dgm:spPr/>
      <dgm:t>
        <a:bodyPr/>
        <a:lstStyle/>
        <a:p>
          <a:endParaRPr lang="en-US"/>
        </a:p>
      </dgm:t>
    </dgm:pt>
    <dgm:pt modelId="{EFF8DCB0-2E6B-42AB-8FAC-914A50BA42E5}">
      <dgm:prSet/>
      <dgm:spPr/>
      <dgm:t>
        <a:bodyPr/>
        <a:lstStyle/>
        <a:p>
          <a:r>
            <a:rPr lang="en-GB"/>
            <a:t>Implement chaos engineering practices targeting Kubernetes to identify reliability issues.</a:t>
          </a:r>
          <a:endParaRPr lang="en-US"/>
        </a:p>
      </dgm:t>
    </dgm:pt>
    <dgm:pt modelId="{36CFF8B4-BA94-4DB7-9060-C27558C6C4BE}" type="parTrans" cxnId="{EA17A404-DB39-47E6-A490-D3A8C7EF4551}">
      <dgm:prSet/>
      <dgm:spPr/>
      <dgm:t>
        <a:bodyPr/>
        <a:lstStyle/>
        <a:p>
          <a:endParaRPr lang="en-US"/>
        </a:p>
      </dgm:t>
    </dgm:pt>
    <dgm:pt modelId="{333B426F-6631-4179-AD28-7AEF4EDE2ECA}" type="sibTrans" cxnId="{EA17A404-DB39-47E6-A490-D3A8C7EF4551}">
      <dgm:prSet/>
      <dgm:spPr/>
      <dgm:t>
        <a:bodyPr/>
        <a:lstStyle/>
        <a:p>
          <a:endParaRPr lang="en-US"/>
        </a:p>
      </dgm:t>
    </dgm:pt>
    <dgm:pt modelId="{1EFD5A25-2719-4DCF-9B94-712E60CD5BD2}">
      <dgm:prSet/>
      <dgm:spPr/>
      <dgm:t>
        <a:bodyPr/>
        <a:lstStyle/>
        <a:p>
          <a:r>
            <a:rPr lang="en-GB"/>
            <a:t>Optimize workloads for efficient operation and deployment in containers.</a:t>
          </a:r>
          <a:endParaRPr lang="en-US"/>
        </a:p>
      </dgm:t>
    </dgm:pt>
    <dgm:pt modelId="{17E07CAC-39AA-42FC-830C-4C272F7699BB}" type="parTrans" cxnId="{CCCF5791-64F0-4EC7-8AA8-990799050300}">
      <dgm:prSet/>
      <dgm:spPr/>
      <dgm:t>
        <a:bodyPr/>
        <a:lstStyle/>
        <a:p>
          <a:endParaRPr lang="en-US"/>
        </a:p>
      </dgm:t>
    </dgm:pt>
    <dgm:pt modelId="{63A0E1AD-3CB6-4B75-B06A-BEE9B4D5F057}" type="sibTrans" cxnId="{CCCF5791-64F0-4EC7-8AA8-990799050300}">
      <dgm:prSet/>
      <dgm:spPr/>
      <dgm:t>
        <a:bodyPr/>
        <a:lstStyle/>
        <a:p>
          <a:endParaRPr lang="en-US"/>
        </a:p>
      </dgm:t>
    </dgm:pt>
    <dgm:pt modelId="{3642720F-6B68-439A-BDAF-25409A56D8A0}">
      <dgm:prSet/>
      <dgm:spPr/>
      <dgm:t>
        <a:bodyPr/>
        <a:lstStyle/>
        <a:p>
          <a:r>
            <a:rPr lang="en-GB"/>
            <a:t>Enforce cluster and workload governance using Azure Policy.</a:t>
          </a:r>
          <a:endParaRPr lang="en-US"/>
        </a:p>
      </dgm:t>
    </dgm:pt>
    <dgm:pt modelId="{CF4D6F85-1AB8-4174-8378-D024707A4F75}" type="parTrans" cxnId="{21A09A3C-EDA2-4D51-9246-D52DF9609501}">
      <dgm:prSet/>
      <dgm:spPr/>
      <dgm:t>
        <a:bodyPr/>
        <a:lstStyle/>
        <a:p>
          <a:endParaRPr lang="en-US"/>
        </a:p>
      </dgm:t>
    </dgm:pt>
    <dgm:pt modelId="{F20216C3-13A6-4ACE-B632-6313F79A8371}" type="sibTrans" cxnId="{21A09A3C-EDA2-4D51-9246-D52DF9609501}">
      <dgm:prSet/>
      <dgm:spPr/>
      <dgm:t>
        <a:bodyPr/>
        <a:lstStyle/>
        <a:p>
          <a:endParaRPr lang="en-US"/>
        </a:p>
      </dgm:t>
    </dgm:pt>
    <dgm:pt modelId="{72FE6B05-51BD-4368-9415-B6A1CD81795D}" type="pres">
      <dgm:prSet presAssocID="{5B7EEE88-326F-469B-A29D-D8F182123315}" presName="linear" presStyleCnt="0">
        <dgm:presLayoutVars>
          <dgm:animLvl val="lvl"/>
          <dgm:resizeHandles val="exact"/>
        </dgm:presLayoutVars>
      </dgm:prSet>
      <dgm:spPr/>
    </dgm:pt>
    <dgm:pt modelId="{7FBB133A-AE75-4E20-AD3F-19C3AED85DAB}" type="pres">
      <dgm:prSet presAssocID="{D6AA84E0-DC0F-48B6-A608-C152D9CE991C}" presName="parentText" presStyleLbl="node1" presStyleIdx="0" presStyleCnt="3">
        <dgm:presLayoutVars>
          <dgm:chMax val="0"/>
          <dgm:bulletEnabled val="1"/>
        </dgm:presLayoutVars>
      </dgm:prSet>
      <dgm:spPr/>
    </dgm:pt>
    <dgm:pt modelId="{FCA66547-DA23-4B9D-B657-239E9D69131C}" type="pres">
      <dgm:prSet presAssocID="{D6AA84E0-DC0F-48B6-A608-C152D9CE991C}" presName="childText" presStyleLbl="revTx" presStyleIdx="0" presStyleCnt="3">
        <dgm:presLayoutVars>
          <dgm:bulletEnabled val="1"/>
        </dgm:presLayoutVars>
      </dgm:prSet>
      <dgm:spPr/>
    </dgm:pt>
    <dgm:pt modelId="{547E917F-4B36-4608-8E59-887A3F23C8EE}" type="pres">
      <dgm:prSet presAssocID="{5FBD6199-A4C4-4BA0-A9FE-7CF09A8720AE}" presName="parentText" presStyleLbl="node1" presStyleIdx="1" presStyleCnt="3">
        <dgm:presLayoutVars>
          <dgm:chMax val="0"/>
          <dgm:bulletEnabled val="1"/>
        </dgm:presLayoutVars>
      </dgm:prSet>
      <dgm:spPr/>
    </dgm:pt>
    <dgm:pt modelId="{D01FA670-8004-41ED-9198-5EF96B4C5EAB}" type="pres">
      <dgm:prSet presAssocID="{5FBD6199-A4C4-4BA0-A9FE-7CF09A8720AE}" presName="childText" presStyleLbl="revTx" presStyleIdx="1" presStyleCnt="3">
        <dgm:presLayoutVars>
          <dgm:bulletEnabled val="1"/>
        </dgm:presLayoutVars>
      </dgm:prSet>
      <dgm:spPr/>
    </dgm:pt>
    <dgm:pt modelId="{D44DAF06-BAB3-4DAE-AFC2-B2B18E74E11D}" type="pres">
      <dgm:prSet presAssocID="{F1D65F5D-B7B8-484E-B4D2-22AD352A57BF}" presName="parentText" presStyleLbl="node1" presStyleIdx="2" presStyleCnt="3">
        <dgm:presLayoutVars>
          <dgm:chMax val="0"/>
          <dgm:bulletEnabled val="1"/>
        </dgm:presLayoutVars>
      </dgm:prSet>
      <dgm:spPr/>
    </dgm:pt>
    <dgm:pt modelId="{9EB696D5-F5D6-4A95-987E-24B74FD289D9}" type="pres">
      <dgm:prSet presAssocID="{F1D65F5D-B7B8-484E-B4D2-22AD352A57BF}" presName="childText" presStyleLbl="revTx" presStyleIdx="2" presStyleCnt="3">
        <dgm:presLayoutVars>
          <dgm:bulletEnabled val="1"/>
        </dgm:presLayoutVars>
      </dgm:prSet>
      <dgm:spPr/>
    </dgm:pt>
  </dgm:ptLst>
  <dgm:cxnLst>
    <dgm:cxn modelId="{5B5EB500-7682-4D6A-A01B-274B0CFDAA84}" type="presOf" srcId="{EFF8DCB0-2E6B-42AB-8FAC-914A50BA42E5}" destId="{9EB696D5-F5D6-4A95-987E-24B74FD289D9}" srcOrd="0" destOrd="2" presId="urn:microsoft.com/office/officeart/2005/8/layout/vList2"/>
    <dgm:cxn modelId="{EA17A404-DB39-47E6-A490-D3A8C7EF4551}" srcId="{F1D65F5D-B7B8-484E-B4D2-22AD352A57BF}" destId="{EFF8DCB0-2E6B-42AB-8FAC-914A50BA42E5}" srcOrd="2" destOrd="0" parTransId="{36CFF8B4-BA94-4DB7-9060-C27558C6C4BE}" sibTransId="{333B426F-6631-4179-AD28-7AEF4EDE2ECA}"/>
    <dgm:cxn modelId="{22E6B01D-89AE-41AB-9CD1-14512FFAF6C1}" type="presOf" srcId="{F1D65F5D-B7B8-484E-B4D2-22AD352A57BF}" destId="{D44DAF06-BAB3-4DAE-AFC2-B2B18E74E11D}" srcOrd="0" destOrd="0" presId="urn:microsoft.com/office/officeart/2005/8/layout/vList2"/>
    <dgm:cxn modelId="{21A09A3C-EDA2-4D51-9246-D52DF9609501}" srcId="{F1D65F5D-B7B8-484E-B4D2-22AD352A57BF}" destId="{3642720F-6B68-439A-BDAF-25409A56D8A0}" srcOrd="4" destOrd="0" parTransId="{CF4D6F85-1AB8-4174-8378-D024707A4F75}" sibTransId="{F20216C3-13A6-4ACE-B632-6313F79A8371}"/>
    <dgm:cxn modelId="{4149BB6A-CE43-4CFF-AC9F-93F4941AE4C8}" srcId="{D6AA84E0-DC0F-48B6-A608-C152D9CE991C}" destId="{798A0395-690B-462D-BD01-685932B72D62}" srcOrd="1" destOrd="0" parTransId="{51937750-7EDC-4CF2-BA6B-1EEF94D59171}" sibTransId="{CAA32967-991A-4950-B4A1-F75BF3C91077}"/>
    <dgm:cxn modelId="{126E8B6B-E57A-41A0-884E-2FC8DE95A441}" type="presOf" srcId="{3642720F-6B68-439A-BDAF-25409A56D8A0}" destId="{9EB696D5-F5D6-4A95-987E-24B74FD289D9}" srcOrd="0" destOrd="4" presId="urn:microsoft.com/office/officeart/2005/8/layout/vList2"/>
    <dgm:cxn modelId="{9CF14A57-2481-457C-BBF9-B06C95BE802C}" type="presOf" srcId="{798A0395-690B-462D-BD01-685932B72D62}" destId="{FCA66547-DA23-4B9D-B657-239E9D69131C}" srcOrd="0" destOrd="1" presId="urn:microsoft.com/office/officeart/2005/8/layout/vList2"/>
    <dgm:cxn modelId="{6D792D78-60ED-4942-99E5-C0837BF0E061}" type="presOf" srcId="{D6AA84E0-DC0F-48B6-A608-C152D9CE991C}" destId="{7FBB133A-AE75-4E20-AD3F-19C3AED85DAB}" srcOrd="0" destOrd="0" presId="urn:microsoft.com/office/officeart/2005/8/layout/vList2"/>
    <dgm:cxn modelId="{0DDAF07B-32E9-42C9-A1B6-E343155C642C}" type="presOf" srcId="{931DE8D1-2EBB-42DB-9D64-4FAD829716C8}" destId="{D01FA670-8004-41ED-9198-5EF96B4C5EAB}" srcOrd="0" destOrd="0" presId="urn:microsoft.com/office/officeart/2005/8/layout/vList2"/>
    <dgm:cxn modelId="{9A4C748C-9A8F-40A0-A392-853610356CB7}" type="presOf" srcId="{5FBD6199-A4C4-4BA0-A9FE-7CF09A8720AE}" destId="{547E917F-4B36-4608-8E59-887A3F23C8EE}" srcOrd="0" destOrd="0" presId="urn:microsoft.com/office/officeart/2005/8/layout/vList2"/>
    <dgm:cxn modelId="{CCCF5791-64F0-4EC7-8AA8-990799050300}" srcId="{F1D65F5D-B7B8-484E-B4D2-22AD352A57BF}" destId="{1EFD5A25-2719-4DCF-9B94-712E60CD5BD2}" srcOrd="3" destOrd="0" parTransId="{17E07CAC-39AA-42FC-830C-4C272F7699BB}" sibTransId="{63A0E1AD-3CB6-4B75-B06A-BEE9B4D5F057}"/>
    <dgm:cxn modelId="{955CB396-E9E1-4ECF-BB03-7844B685B51F}" type="presOf" srcId="{0B54A4A3-7E80-47AD-BA9B-829A54D16E95}" destId="{D01FA670-8004-41ED-9198-5EF96B4C5EAB}" srcOrd="0" destOrd="1" presId="urn:microsoft.com/office/officeart/2005/8/layout/vList2"/>
    <dgm:cxn modelId="{0B054E9A-5A8B-41DD-8CD1-0A194B0520B1}" type="presOf" srcId="{5B7EEE88-326F-469B-A29D-D8F182123315}" destId="{72FE6B05-51BD-4368-9415-B6A1CD81795D}" srcOrd="0" destOrd="0" presId="urn:microsoft.com/office/officeart/2005/8/layout/vList2"/>
    <dgm:cxn modelId="{7BF4E49E-B0E2-4586-BF52-92C929C04EFD}" type="presOf" srcId="{1EFD5A25-2719-4DCF-9B94-712E60CD5BD2}" destId="{9EB696D5-F5D6-4A95-987E-24B74FD289D9}" srcOrd="0" destOrd="3" presId="urn:microsoft.com/office/officeart/2005/8/layout/vList2"/>
    <dgm:cxn modelId="{78E5D6A7-34BB-41D7-9025-4CCFDD0A57D6}" srcId="{5B7EEE88-326F-469B-A29D-D8F182123315}" destId="{5FBD6199-A4C4-4BA0-A9FE-7CF09A8720AE}" srcOrd="1" destOrd="0" parTransId="{A50F791E-5F92-47EC-A986-62D09752B2EC}" sibTransId="{09304685-D715-4D55-9C80-F543529887BE}"/>
    <dgm:cxn modelId="{11A7FAAA-E58D-4BC8-AFFD-EA2011BDCDCC}" srcId="{F1D65F5D-B7B8-484E-B4D2-22AD352A57BF}" destId="{8EAD205D-3029-4A5E-A5C7-6796B67A46A7}" srcOrd="0" destOrd="0" parTransId="{44241FAB-102E-4FB1-A77C-3D703E2A5E5C}" sibTransId="{1A183D91-8EA3-4A60-B80A-F95BF93933DD}"/>
    <dgm:cxn modelId="{6E4455AD-0B3C-4410-92A4-D02DDE6D01F0}" srcId="{D6AA84E0-DC0F-48B6-A608-C152D9CE991C}" destId="{149062B9-8030-4A4A-92F0-C4D8274A458C}" srcOrd="0" destOrd="0" parTransId="{DDA045C8-D88F-4057-AADC-5265FFE724D4}" sibTransId="{73BF8D3C-2380-4153-85D2-800F8E23AA88}"/>
    <dgm:cxn modelId="{333009B7-EED8-4A7A-B484-E56FF09B64DA}" srcId="{F1D65F5D-B7B8-484E-B4D2-22AD352A57BF}" destId="{7D4A5401-A719-4BDC-8F27-EE2777FFE2E5}" srcOrd="1" destOrd="0" parTransId="{C07B4B55-6F9C-4F7B-A669-B1050E43CA67}" sibTransId="{287CE079-66E9-40F1-8B60-47B088E31454}"/>
    <dgm:cxn modelId="{069FCFBE-92D0-411B-933E-8A90DA80D6C9}" type="presOf" srcId="{8EAD205D-3029-4A5E-A5C7-6796B67A46A7}" destId="{9EB696D5-F5D6-4A95-987E-24B74FD289D9}" srcOrd="0" destOrd="0" presId="urn:microsoft.com/office/officeart/2005/8/layout/vList2"/>
    <dgm:cxn modelId="{BE599DC6-C031-404F-9634-9E6E6377C812}" srcId="{5B7EEE88-326F-469B-A29D-D8F182123315}" destId="{D6AA84E0-DC0F-48B6-A608-C152D9CE991C}" srcOrd="0" destOrd="0" parTransId="{883039E5-7783-4BAE-AFE0-8B8CC36B3C2A}" sibTransId="{E56192EB-2B92-425F-B4DE-6FF5B91EEC9D}"/>
    <dgm:cxn modelId="{45E0B0D4-98B0-499F-B759-EF4FB465CABD}" srcId="{5FBD6199-A4C4-4BA0-A9FE-7CF09A8720AE}" destId="{0B54A4A3-7E80-47AD-BA9B-829A54D16E95}" srcOrd="1" destOrd="0" parTransId="{8318E34C-B503-4EAC-9DE7-CB6C8438B409}" sibTransId="{D1D5E696-3357-4A01-949C-7592171DB8E6}"/>
    <dgm:cxn modelId="{B04808D7-DD8F-42EA-B4E6-B6B9A773714E}" srcId="{5FBD6199-A4C4-4BA0-A9FE-7CF09A8720AE}" destId="{931DE8D1-2EBB-42DB-9D64-4FAD829716C8}" srcOrd="0" destOrd="0" parTransId="{54BBC59B-2A26-4E1A-B812-D2FC3DC171EA}" sibTransId="{476EC2F1-0CB9-4EB3-A6E9-38704427908E}"/>
    <dgm:cxn modelId="{119AEFE6-4390-4C99-90A7-8B6E1F97CA7D}" type="presOf" srcId="{149062B9-8030-4A4A-92F0-C4D8274A458C}" destId="{FCA66547-DA23-4B9D-B657-239E9D69131C}" srcOrd="0" destOrd="0" presId="urn:microsoft.com/office/officeart/2005/8/layout/vList2"/>
    <dgm:cxn modelId="{D1598FE7-B72B-4316-943A-FD3D402C8024}" type="presOf" srcId="{7D4A5401-A719-4BDC-8F27-EE2777FFE2E5}" destId="{9EB696D5-F5D6-4A95-987E-24B74FD289D9}" srcOrd="0" destOrd="1" presId="urn:microsoft.com/office/officeart/2005/8/layout/vList2"/>
    <dgm:cxn modelId="{5B96A8F7-E216-4666-A32C-4D2DBAC351F3}" srcId="{5B7EEE88-326F-469B-A29D-D8F182123315}" destId="{F1D65F5D-B7B8-484E-B4D2-22AD352A57BF}" srcOrd="2" destOrd="0" parTransId="{BEC59E29-1251-4B86-8ABA-40EEB30B1821}" sibTransId="{C46F834D-D048-4019-BEE3-FE87A4C99355}"/>
    <dgm:cxn modelId="{FE667C68-ECF6-4B91-83D5-DE527EE4856B}" type="presParOf" srcId="{72FE6B05-51BD-4368-9415-B6A1CD81795D}" destId="{7FBB133A-AE75-4E20-AD3F-19C3AED85DAB}" srcOrd="0" destOrd="0" presId="urn:microsoft.com/office/officeart/2005/8/layout/vList2"/>
    <dgm:cxn modelId="{F5F88FD0-4A55-4604-88AC-3FD76A6A9A7D}" type="presParOf" srcId="{72FE6B05-51BD-4368-9415-B6A1CD81795D}" destId="{FCA66547-DA23-4B9D-B657-239E9D69131C}" srcOrd="1" destOrd="0" presId="urn:microsoft.com/office/officeart/2005/8/layout/vList2"/>
    <dgm:cxn modelId="{6C3E5B9C-56D2-42EC-90A9-6EE942656B20}" type="presParOf" srcId="{72FE6B05-51BD-4368-9415-B6A1CD81795D}" destId="{547E917F-4B36-4608-8E59-887A3F23C8EE}" srcOrd="2" destOrd="0" presId="urn:microsoft.com/office/officeart/2005/8/layout/vList2"/>
    <dgm:cxn modelId="{5E51A908-7958-4262-80E8-6ACE365142B2}" type="presParOf" srcId="{72FE6B05-51BD-4368-9415-B6A1CD81795D}" destId="{D01FA670-8004-41ED-9198-5EF96B4C5EAB}" srcOrd="3" destOrd="0" presId="urn:microsoft.com/office/officeart/2005/8/layout/vList2"/>
    <dgm:cxn modelId="{98399DD6-1C94-4FA6-9CF8-4B1CA0FC2B62}" type="presParOf" srcId="{72FE6B05-51BD-4368-9415-B6A1CD81795D}" destId="{D44DAF06-BAB3-4DAE-AFC2-B2B18E74E11D}" srcOrd="4" destOrd="0" presId="urn:microsoft.com/office/officeart/2005/8/layout/vList2"/>
    <dgm:cxn modelId="{C26B06A2-C17F-419D-84C3-F891E3E3CF24}" type="presParOf" srcId="{72FE6B05-51BD-4368-9415-B6A1CD81795D}" destId="{9EB696D5-F5D6-4A95-987E-24B74FD289D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C124F9-E73A-4EC6-888C-5C023D114F66}" type="doc">
      <dgm:prSet loTypeId="urn:microsoft.com/office/officeart/2005/8/layout/default" loCatId="list" qsTypeId="urn:microsoft.com/office/officeart/2005/8/quickstyle/simple1" qsCatId="simple" csTypeId="urn:microsoft.com/office/officeart/2005/8/colors/accent3_1" csCatId="accent3"/>
      <dgm:spPr/>
      <dgm:t>
        <a:bodyPr/>
        <a:lstStyle/>
        <a:p>
          <a:endParaRPr lang="en-US"/>
        </a:p>
      </dgm:t>
    </dgm:pt>
    <dgm:pt modelId="{886F34EB-9CBE-40B3-A8BC-A123D55E6B62}">
      <dgm:prSet/>
      <dgm:spPr/>
      <dgm:t>
        <a:bodyPr/>
        <a:lstStyle/>
        <a:p>
          <a:r>
            <a:rPr lang="en-GB" b="0" i="0"/>
            <a:t>Purchase Azure Reserved Instances or Azure Spot VMs.</a:t>
          </a:r>
          <a:endParaRPr lang="en-US"/>
        </a:p>
      </dgm:t>
    </dgm:pt>
    <dgm:pt modelId="{6315E6E3-AAA1-44F9-A452-59A0F54E67A8}" type="parTrans" cxnId="{D665625B-8365-4B58-817A-73D34199E444}">
      <dgm:prSet/>
      <dgm:spPr/>
      <dgm:t>
        <a:bodyPr/>
        <a:lstStyle/>
        <a:p>
          <a:endParaRPr lang="en-US"/>
        </a:p>
      </dgm:t>
    </dgm:pt>
    <dgm:pt modelId="{E5B6C7F8-FEFD-4736-9514-3858CBEA3135}" type="sibTrans" cxnId="{D665625B-8365-4B58-817A-73D34199E444}">
      <dgm:prSet/>
      <dgm:spPr/>
      <dgm:t>
        <a:bodyPr/>
        <a:lstStyle/>
        <a:p>
          <a:endParaRPr lang="en-US"/>
        </a:p>
      </dgm:t>
    </dgm:pt>
    <dgm:pt modelId="{999AB0EC-00DA-4A06-AFA1-C64994177322}">
      <dgm:prSet/>
      <dgm:spPr/>
      <dgm:t>
        <a:bodyPr/>
        <a:lstStyle/>
        <a:p>
          <a:r>
            <a:rPr lang="en-GB" b="0" i="0"/>
            <a:t>Right-size node pools based on workload.</a:t>
          </a:r>
          <a:endParaRPr lang="en-US"/>
        </a:p>
      </dgm:t>
    </dgm:pt>
    <dgm:pt modelId="{E549E305-FD91-41C8-83E5-83CEC9731E7B}" type="parTrans" cxnId="{86D84F9E-22F8-41EC-8745-C434AE72C051}">
      <dgm:prSet/>
      <dgm:spPr/>
      <dgm:t>
        <a:bodyPr/>
        <a:lstStyle/>
        <a:p>
          <a:endParaRPr lang="en-US"/>
        </a:p>
      </dgm:t>
    </dgm:pt>
    <dgm:pt modelId="{F1E38173-E8CB-49AF-B8CE-9F7F8BD40E2C}" type="sibTrans" cxnId="{86D84F9E-22F8-41EC-8745-C434AE72C051}">
      <dgm:prSet/>
      <dgm:spPr/>
      <dgm:t>
        <a:bodyPr/>
        <a:lstStyle/>
        <a:p>
          <a:endParaRPr lang="en-US"/>
        </a:p>
      </dgm:t>
    </dgm:pt>
    <dgm:pt modelId="{6AF54BE2-3325-49C2-81C5-03452034868E}">
      <dgm:prSet/>
      <dgm:spPr/>
      <dgm:t>
        <a:bodyPr/>
        <a:lstStyle/>
        <a:p>
          <a:r>
            <a:rPr lang="en-GB" b="0" i="0"/>
            <a:t>Implement lifecycle management policies.</a:t>
          </a:r>
          <a:endParaRPr lang="en-US"/>
        </a:p>
      </dgm:t>
    </dgm:pt>
    <dgm:pt modelId="{9F2C66E6-C9FF-43CC-96DF-49FAD23488C8}" type="parTrans" cxnId="{321D7FD5-46E9-4446-AAC7-E088C87D53D9}">
      <dgm:prSet/>
      <dgm:spPr/>
      <dgm:t>
        <a:bodyPr/>
        <a:lstStyle/>
        <a:p>
          <a:endParaRPr lang="en-US"/>
        </a:p>
      </dgm:t>
    </dgm:pt>
    <dgm:pt modelId="{A900F2D8-EAF9-4F49-A9E1-14DA465B2BB0}" type="sibTrans" cxnId="{321D7FD5-46E9-4446-AAC7-E088C87D53D9}">
      <dgm:prSet/>
      <dgm:spPr/>
      <dgm:t>
        <a:bodyPr/>
        <a:lstStyle/>
        <a:p>
          <a:endParaRPr lang="en-US"/>
        </a:p>
      </dgm:t>
    </dgm:pt>
    <dgm:pt modelId="{761A5081-E883-46A6-A5C9-F2F65C9BA0D3}">
      <dgm:prSet/>
      <dgm:spPr/>
      <dgm:t>
        <a:bodyPr/>
        <a:lstStyle/>
        <a:p>
          <a:r>
            <a:rPr lang="en-GB" b="0" i="0"/>
            <a:t>Monitor spending with Azure Cost Management.</a:t>
          </a:r>
          <a:endParaRPr lang="en-US"/>
        </a:p>
      </dgm:t>
    </dgm:pt>
    <dgm:pt modelId="{E0A3A80C-AE06-4B07-8B22-9A1BCFD1176D}" type="parTrans" cxnId="{945C3AE2-C4DE-450B-9B80-DBF820B10BF0}">
      <dgm:prSet/>
      <dgm:spPr/>
      <dgm:t>
        <a:bodyPr/>
        <a:lstStyle/>
        <a:p>
          <a:endParaRPr lang="en-US"/>
        </a:p>
      </dgm:t>
    </dgm:pt>
    <dgm:pt modelId="{C7F8BB72-FB88-4ADF-9914-C9833866FC3B}" type="sibTrans" cxnId="{945C3AE2-C4DE-450B-9B80-DBF820B10BF0}">
      <dgm:prSet/>
      <dgm:spPr/>
      <dgm:t>
        <a:bodyPr/>
        <a:lstStyle/>
        <a:p>
          <a:endParaRPr lang="en-US"/>
        </a:p>
      </dgm:t>
    </dgm:pt>
    <dgm:pt modelId="{B24E5265-301B-4258-9481-40404D464B2F}">
      <dgm:prSet/>
      <dgm:spPr/>
      <dgm:t>
        <a:bodyPr/>
        <a:lstStyle/>
        <a:p>
          <a:r>
            <a:rPr lang="en-GB" b="0" i="0"/>
            <a:t>Utilize Azure Advisor recommendations.</a:t>
          </a:r>
          <a:endParaRPr lang="en-US"/>
        </a:p>
      </dgm:t>
    </dgm:pt>
    <dgm:pt modelId="{87722AD2-2AB7-4E9B-AD73-0B4AA8AFCF75}" type="parTrans" cxnId="{168FA706-EB2A-4F42-BEC4-EEE339935974}">
      <dgm:prSet/>
      <dgm:spPr/>
      <dgm:t>
        <a:bodyPr/>
        <a:lstStyle/>
        <a:p>
          <a:endParaRPr lang="en-US"/>
        </a:p>
      </dgm:t>
    </dgm:pt>
    <dgm:pt modelId="{F91EC861-C808-4EF4-8005-A2F6D0537965}" type="sibTrans" cxnId="{168FA706-EB2A-4F42-BEC4-EEE339935974}">
      <dgm:prSet/>
      <dgm:spPr/>
      <dgm:t>
        <a:bodyPr/>
        <a:lstStyle/>
        <a:p>
          <a:endParaRPr lang="en-US"/>
        </a:p>
      </dgm:t>
    </dgm:pt>
    <dgm:pt modelId="{5BE0EED2-3B59-46C9-8BF5-426F79307FFA}" type="pres">
      <dgm:prSet presAssocID="{13C124F9-E73A-4EC6-888C-5C023D114F66}" presName="diagram" presStyleCnt="0">
        <dgm:presLayoutVars>
          <dgm:dir/>
          <dgm:resizeHandles val="exact"/>
        </dgm:presLayoutVars>
      </dgm:prSet>
      <dgm:spPr/>
    </dgm:pt>
    <dgm:pt modelId="{DD7920F1-0C08-49C9-8C7C-813E6ED4E92D}" type="pres">
      <dgm:prSet presAssocID="{886F34EB-9CBE-40B3-A8BC-A123D55E6B62}" presName="node" presStyleLbl="node1" presStyleIdx="0" presStyleCnt="5">
        <dgm:presLayoutVars>
          <dgm:bulletEnabled val="1"/>
        </dgm:presLayoutVars>
      </dgm:prSet>
      <dgm:spPr/>
    </dgm:pt>
    <dgm:pt modelId="{B72EFD19-518A-4BF0-98E7-FA5748CC4A54}" type="pres">
      <dgm:prSet presAssocID="{E5B6C7F8-FEFD-4736-9514-3858CBEA3135}" presName="sibTrans" presStyleCnt="0"/>
      <dgm:spPr/>
    </dgm:pt>
    <dgm:pt modelId="{9C44EF54-A60D-4617-838E-863D704CB1A0}" type="pres">
      <dgm:prSet presAssocID="{999AB0EC-00DA-4A06-AFA1-C64994177322}" presName="node" presStyleLbl="node1" presStyleIdx="1" presStyleCnt="5">
        <dgm:presLayoutVars>
          <dgm:bulletEnabled val="1"/>
        </dgm:presLayoutVars>
      </dgm:prSet>
      <dgm:spPr/>
    </dgm:pt>
    <dgm:pt modelId="{D8E5BCA1-3A02-4367-AC6B-55A8F0B44293}" type="pres">
      <dgm:prSet presAssocID="{F1E38173-E8CB-49AF-B8CE-9F7F8BD40E2C}" presName="sibTrans" presStyleCnt="0"/>
      <dgm:spPr/>
    </dgm:pt>
    <dgm:pt modelId="{04C27266-5ACE-4022-810E-DFF7151C1448}" type="pres">
      <dgm:prSet presAssocID="{6AF54BE2-3325-49C2-81C5-03452034868E}" presName="node" presStyleLbl="node1" presStyleIdx="2" presStyleCnt="5">
        <dgm:presLayoutVars>
          <dgm:bulletEnabled val="1"/>
        </dgm:presLayoutVars>
      </dgm:prSet>
      <dgm:spPr/>
    </dgm:pt>
    <dgm:pt modelId="{279AD21F-631B-4458-AE8C-D24953296B64}" type="pres">
      <dgm:prSet presAssocID="{A900F2D8-EAF9-4F49-A9E1-14DA465B2BB0}" presName="sibTrans" presStyleCnt="0"/>
      <dgm:spPr/>
    </dgm:pt>
    <dgm:pt modelId="{1F40FA1B-C1DF-4854-80B1-412FB9A6C151}" type="pres">
      <dgm:prSet presAssocID="{761A5081-E883-46A6-A5C9-F2F65C9BA0D3}" presName="node" presStyleLbl="node1" presStyleIdx="3" presStyleCnt="5">
        <dgm:presLayoutVars>
          <dgm:bulletEnabled val="1"/>
        </dgm:presLayoutVars>
      </dgm:prSet>
      <dgm:spPr/>
    </dgm:pt>
    <dgm:pt modelId="{E564A1EE-5E1D-4E66-891D-21901EDAE825}" type="pres">
      <dgm:prSet presAssocID="{C7F8BB72-FB88-4ADF-9914-C9833866FC3B}" presName="sibTrans" presStyleCnt="0"/>
      <dgm:spPr/>
    </dgm:pt>
    <dgm:pt modelId="{5F06747C-3B8B-4FA4-AE1F-6A8D73D911F3}" type="pres">
      <dgm:prSet presAssocID="{B24E5265-301B-4258-9481-40404D464B2F}" presName="node" presStyleLbl="node1" presStyleIdx="4" presStyleCnt="5">
        <dgm:presLayoutVars>
          <dgm:bulletEnabled val="1"/>
        </dgm:presLayoutVars>
      </dgm:prSet>
      <dgm:spPr/>
    </dgm:pt>
  </dgm:ptLst>
  <dgm:cxnLst>
    <dgm:cxn modelId="{168FA706-EB2A-4F42-BEC4-EEE339935974}" srcId="{13C124F9-E73A-4EC6-888C-5C023D114F66}" destId="{B24E5265-301B-4258-9481-40404D464B2F}" srcOrd="4" destOrd="0" parTransId="{87722AD2-2AB7-4E9B-AD73-0B4AA8AFCF75}" sibTransId="{F91EC861-C808-4EF4-8005-A2F6D0537965}"/>
    <dgm:cxn modelId="{C851DF1A-1C02-42FF-95FC-946E99AFD310}" type="presOf" srcId="{13C124F9-E73A-4EC6-888C-5C023D114F66}" destId="{5BE0EED2-3B59-46C9-8BF5-426F79307FFA}" srcOrd="0" destOrd="0" presId="urn:microsoft.com/office/officeart/2005/8/layout/default"/>
    <dgm:cxn modelId="{B538EB3E-C73B-4335-B348-23E396317D86}" type="presOf" srcId="{B24E5265-301B-4258-9481-40404D464B2F}" destId="{5F06747C-3B8B-4FA4-AE1F-6A8D73D911F3}" srcOrd="0" destOrd="0" presId="urn:microsoft.com/office/officeart/2005/8/layout/default"/>
    <dgm:cxn modelId="{D665625B-8365-4B58-817A-73D34199E444}" srcId="{13C124F9-E73A-4EC6-888C-5C023D114F66}" destId="{886F34EB-9CBE-40B3-A8BC-A123D55E6B62}" srcOrd="0" destOrd="0" parTransId="{6315E6E3-AAA1-44F9-A452-59A0F54E67A8}" sibTransId="{E5B6C7F8-FEFD-4736-9514-3858CBEA3135}"/>
    <dgm:cxn modelId="{85007F5A-8F93-4E0E-977F-C5D028D17958}" type="presOf" srcId="{999AB0EC-00DA-4A06-AFA1-C64994177322}" destId="{9C44EF54-A60D-4617-838E-863D704CB1A0}" srcOrd="0" destOrd="0" presId="urn:microsoft.com/office/officeart/2005/8/layout/default"/>
    <dgm:cxn modelId="{BF52F67C-F0ED-497B-A6A4-DAD029D0FFDF}" type="presOf" srcId="{886F34EB-9CBE-40B3-A8BC-A123D55E6B62}" destId="{DD7920F1-0C08-49C9-8C7C-813E6ED4E92D}" srcOrd="0" destOrd="0" presId="urn:microsoft.com/office/officeart/2005/8/layout/default"/>
    <dgm:cxn modelId="{86D84F9E-22F8-41EC-8745-C434AE72C051}" srcId="{13C124F9-E73A-4EC6-888C-5C023D114F66}" destId="{999AB0EC-00DA-4A06-AFA1-C64994177322}" srcOrd="1" destOrd="0" parTransId="{E549E305-FD91-41C8-83E5-83CEC9731E7B}" sibTransId="{F1E38173-E8CB-49AF-B8CE-9F7F8BD40E2C}"/>
    <dgm:cxn modelId="{C7DAF2B7-2204-4A63-B0BF-18F6DA565917}" type="presOf" srcId="{761A5081-E883-46A6-A5C9-F2F65C9BA0D3}" destId="{1F40FA1B-C1DF-4854-80B1-412FB9A6C151}" srcOrd="0" destOrd="0" presId="urn:microsoft.com/office/officeart/2005/8/layout/default"/>
    <dgm:cxn modelId="{321D7FD5-46E9-4446-AAC7-E088C87D53D9}" srcId="{13C124F9-E73A-4EC6-888C-5C023D114F66}" destId="{6AF54BE2-3325-49C2-81C5-03452034868E}" srcOrd="2" destOrd="0" parTransId="{9F2C66E6-C9FF-43CC-96DF-49FAD23488C8}" sibTransId="{A900F2D8-EAF9-4F49-A9E1-14DA465B2BB0}"/>
    <dgm:cxn modelId="{945C3AE2-C4DE-450B-9B80-DBF820B10BF0}" srcId="{13C124F9-E73A-4EC6-888C-5C023D114F66}" destId="{761A5081-E883-46A6-A5C9-F2F65C9BA0D3}" srcOrd="3" destOrd="0" parTransId="{E0A3A80C-AE06-4B07-8B22-9A1BCFD1176D}" sibTransId="{C7F8BB72-FB88-4ADF-9914-C9833866FC3B}"/>
    <dgm:cxn modelId="{DCA457E8-A7E8-47E0-A66F-EB23EA8F4AD5}" type="presOf" srcId="{6AF54BE2-3325-49C2-81C5-03452034868E}" destId="{04C27266-5ACE-4022-810E-DFF7151C1448}" srcOrd="0" destOrd="0" presId="urn:microsoft.com/office/officeart/2005/8/layout/default"/>
    <dgm:cxn modelId="{32789950-87C9-4B8B-9AF4-C094B9AD6AD5}" type="presParOf" srcId="{5BE0EED2-3B59-46C9-8BF5-426F79307FFA}" destId="{DD7920F1-0C08-49C9-8C7C-813E6ED4E92D}" srcOrd="0" destOrd="0" presId="urn:microsoft.com/office/officeart/2005/8/layout/default"/>
    <dgm:cxn modelId="{2C4F8938-8FC0-4367-B020-BC862ADEE870}" type="presParOf" srcId="{5BE0EED2-3B59-46C9-8BF5-426F79307FFA}" destId="{B72EFD19-518A-4BF0-98E7-FA5748CC4A54}" srcOrd="1" destOrd="0" presId="urn:microsoft.com/office/officeart/2005/8/layout/default"/>
    <dgm:cxn modelId="{4A7E4987-2CF7-4AFA-B79D-F9353DAB4189}" type="presParOf" srcId="{5BE0EED2-3B59-46C9-8BF5-426F79307FFA}" destId="{9C44EF54-A60D-4617-838E-863D704CB1A0}" srcOrd="2" destOrd="0" presId="urn:microsoft.com/office/officeart/2005/8/layout/default"/>
    <dgm:cxn modelId="{35DDEE7B-7A41-4F9A-A90E-CAF30FB3E7F2}" type="presParOf" srcId="{5BE0EED2-3B59-46C9-8BF5-426F79307FFA}" destId="{D8E5BCA1-3A02-4367-AC6B-55A8F0B44293}" srcOrd="3" destOrd="0" presId="urn:microsoft.com/office/officeart/2005/8/layout/default"/>
    <dgm:cxn modelId="{B15FBAE9-8A11-43FB-9CCA-406DDFA2FE5C}" type="presParOf" srcId="{5BE0EED2-3B59-46C9-8BF5-426F79307FFA}" destId="{04C27266-5ACE-4022-810E-DFF7151C1448}" srcOrd="4" destOrd="0" presId="urn:microsoft.com/office/officeart/2005/8/layout/default"/>
    <dgm:cxn modelId="{40F56248-C1C4-4868-BA9F-B5C54C6B9AF5}" type="presParOf" srcId="{5BE0EED2-3B59-46C9-8BF5-426F79307FFA}" destId="{279AD21F-631B-4458-AE8C-D24953296B64}" srcOrd="5" destOrd="0" presId="urn:microsoft.com/office/officeart/2005/8/layout/default"/>
    <dgm:cxn modelId="{A8CDE32B-1748-47DB-A1B1-4FF783EAABBD}" type="presParOf" srcId="{5BE0EED2-3B59-46C9-8BF5-426F79307FFA}" destId="{1F40FA1B-C1DF-4854-80B1-412FB9A6C151}" srcOrd="6" destOrd="0" presId="urn:microsoft.com/office/officeart/2005/8/layout/default"/>
    <dgm:cxn modelId="{BBEABA76-49C6-490E-9F47-3E4A2FA34E8D}" type="presParOf" srcId="{5BE0EED2-3B59-46C9-8BF5-426F79307FFA}" destId="{E564A1EE-5E1D-4E66-891D-21901EDAE825}" srcOrd="7" destOrd="0" presId="urn:microsoft.com/office/officeart/2005/8/layout/default"/>
    <dgm:cxn modelId="{AEC4212D-7CD7-4955-A086-8AB160BBE3A7}" type="presParOf" srcId="{5BE0EED2-3B59-46C9-8BF5-426F79307FFA}" destId="{5F06747C-3B8B-4FA4-AE1F-6A8D73D911F3}"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53C5A33-535F-406E-A55C-C4563EAFA7D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D650F01-2F07-4398-A049-741401CF183C}">
      <dgm:prSet/>
      <dgm:spPr/>
      <dgm:t>
        <a:bodyPr/>
        <a:lstStyle/>
        <a:p>
          <a:r>
            <a:rPr lang="en-GB" b="1" i="0"/>
            <a:t>Cluster Architecture:</a:t>
          </a:r>
          <a:endParaRPr lang="en-US"/>
        </a:p>
      </dgm:t>
    </dgm:pt>
    <dgm:pt modelId="{27DFC458-6DC1-4D27-B131-0E1027455A67}" type="parTrans" cxnId="{BF47B722-6AC6-4BD8-BDD4-CAA025ECFFD5}">
      <dgm:prSet/>
      <dgm:spPr/>
      <dgm:t>
        <a:bodyPr/>
        <a:lstStyle/>
        <a:p>
          <a:endParaRPr lang="en-US"/>
        </a:p>
      </dgm:t>
    </dgm:pt>
    <dgm:pt modelId="{21A7D4C5-7827-4D9C-88DB-653EA043064C}" type="sibTrans" cxnId="{BF47B722-6AC6-4BD8-BDD4-CAA025ECFFD5}">
      <dgm:prSet/>
      <dgm:spPr/>
      <dgm:t>
        <a:bodyPr/>
        <a:lstStyle/>
        <a:p>
          <a:endParaRPr lang="en-US"/>
        </a:p>
      </dgm:t>
    </dgm:pt>
    <dgm:pt modelId="{C91489FA-35F0-44CA-9B74-3CC7CB68694E}">
      <dgm:prSet/>
      <dgm:spPr/>
      <dgm:t>
        <a:bodyPr/>
        <a:lstStyle/>
        <a:p>
          <a:r>
            <a:rPr lang="en-GB" b="0" i="0"/>
            <a:t>Utilize appropriate VM SKUs per node pool and consider reserved instances for long-term capacity requirements.</a:t>
          </a:r>
          <a:endParaRPr lang="en-US"/>
        </a:p>
      </dgm:t>
    </dgm:pt>
    <dgm:pt modelId="{4563A875-9A67-43D3-A18F-8233AACA7DF6}" type="parTrans" cxnId="{026D540E-4A13-4B52-9975-293C915A2CC8}">
      <dgm:prSet/>
      <dgm:spPr/>
      <dgm:t>
        <a:bodyPr/>
        <a:lstStyle/>
        <a:p>
          <a:endParaRPr lang="en-US"/>
        </a:p>
      </dgm:t>
    </dgm:pt>
    <dgm:pt modelId="{E21D0C2C-9364-47AF-BAF8-7DADDC6D96A4}" type="sibTrans" cxnId="{026D540E-4A13-4B52-9975-293C915A2CC8}">
      <dgm:prSet/>
      <dgm:spPr/>
      <dgm:t>
        <a:bodyPr/>
        <a:lstStyle/>
        <a:p>
          <a:endParaRPr lang="en-US"/>
        </a:p>
      </dgm:t>
    </dgm:pt>
    <dgm:pt modelId="{00BE0D27-3067-412E-BD26-FFD9B7CBEC29}">
      <dgm:prSet/>
      <dgm:spPr/>
      <dgm:t>
        <a:bodyPr/>
        <a:lstStyle/>
        <a:p>
          <a:r>
            <a:rPr lang="en-GB" b="0" i="0"/>
            <a:t>Review performance metrics including CPU, memory, storage, and network for cost optimization opportunities.</a:t>
          </a:r>
          <a:endParaRPr lang="en-US"/>
        </a:p>
      </dgm:t>
    </dgm:pt>
    <dgm:pt modelId="{5B09D57C-553B-48E1-B908-7A37B6BBE88D}" type="parTrans" cxnId="{28C86D36-320C-4657-AF59-292CAA7D8BB7}">
      <dgm:prSet/>
      <dgm:spPr/>
      <dgm:t>
        <a:bodyPr/>
        <a:lstStyle/>
        <a:p>
          <a:endParaRPr lang="en-US"/>
        </a:p>
      </dgm:t>
    </dgm:pt>
    <dgm:pt modelId="{F07EEB74-3A81-43D7-8F9C-372ACB02EAB8}" type="sibTrans" cxnId="{28C86D36-320C-4657-AF59-292CAA7D8BB7}">
      <dgm:prSet/>
      <dgm:spPr/>
      <dgm:t>
        <a:bodyPr/>
        <a:lstStyle/>
        <a:p>
          <a:endParaRPr lang="en-US"/>
        </a:p>
      </dgm:t>
    </dgm:pt>
    <dgm:pt modelId="{DA64BAC2-F707-47B0-9F18-86DC4096AB30}">
      <dgm:prSet/>
      <dgm:spPr/>
      <dgm:t>
        <a:bodyPr/>
        <a:lstStyle/>
        <a:p>
          <a:r>
            <a:rPr lang="en-GB" b="1" i="0"/>
            <a:t>Workload Architecture:</a:t>
          </a:r>
          <a:endParaRPr lang="en-US"/>
        </a:p>
      </dgm:t>
    </dgm:pt>
    <dgm:pt modelId="{3DC7F5C0-495D-40D7-9D5A-61AC925FF831}" type="parTrans" cxnId="{3E5C04C3-658D-4FF8-995D-80EF3A45C56B}">
      <dgm:prSet/>
      <dgm:spPr/>
      <dgm:t>
        <a:bodyPr/>
        <a:lstStyle/>
        <a:p>
          <a:endParaRPr lang="en-US"/>
        </a:p>
      </dgm:t>
    </dgm:pt>
    <dgm:pt modelId="{D8A19860-0B37-4548-AD29-E9238FE0BF3B}" type="sibTrans" cxnId="{3E5C04C3-658D-4FF8-995D-80EF3A45C56B}">
      <dgm:prSet/>
      <dgm:spPr/>
      <dgm:t>
        <a:bodyPr/>
        <a:lstStyle/>
        <a:p>
          <a:endParaRPr lang="en-US"/>
        </a:p>
      </dgm:t>
    </dgm:pt>
    <dgm:pt modelId="{DD65809A-D775-40E5-99CF-F800D38EEC30}">
      <dgm:prSet/>
      <dgm:spPr/>
      <dgm:t>
        <a:bodyPr/>
        <a:lstStyle/>
        <a:p>
          <a:r>
            <a:rPr lang="en-GB"/>
            <a:t>Choose appropriate managed disk tier and size based on workload requirements.</a:t>
          </a:r>
          <a:endParaRPr lang="en-US"/>
        </a:p>
      </dgm:t>
    </dgm:pt>
    <dgm:pt modelId="{0DB3E99E-45DE-47CF-BBFB-5D01B2FA0052}" type="parTrans" cxnId="{8BE0D488-5C95-4FC1-98AF-C776356EF778}">
      <dgm:prSet/>
      <dgm:spPr/>
      <dgm:t>
        <a:bodyPr/>
        <a:lstStyle/>
        <a:p>
          <a:endParaRPr lang="en-US"/>
        </a:p>
      </dgm:t>
    </dgm:pt>
    <dgm:pt modelId="{7BCAB8B8-5039-4091-8901-012420541F8F}" type="sibTrans" cxnId="{8BE0D488-5C95-4FC1-98AF-C776356EF778}">
      <dgm:prSet/>
      <dgm:spPr/>
      <dgm:t>
        <a:bodyPr/>
        <a:lstStyle/>
        <a:p>
          <a:endParaRPr lang="en-US"/>
        </a:p>
      </dgm:t>
    </dgm:pt>
    <dgm:pt modelId="{44C05F32-4A79-42FB-B20A-BE8A9AE0ED64}">
      <dgm:prSet/>
      <dgm:spPr/>
      <dgm:t>
        <a:bodyPr/>
        <a:lstStyle/>
        <a:p>
          <a:r>
            <a:rPr lang="en-GB"/>
            <a:t>Implement autoscalers to scale in during periods of lower workload activity.</a:t>
          </a:r>
          <a:endParaRPr lang="en-US"/>
        </a:p>
      </dgm:t>
    </dgm:pt>
    <dgm:pt modelId="{71DA34C7-4CFA-4044-A799-FE274F13AD16}" type="parTrans" cxnId="{071AD22A-50DE-48EF-9BF2-2488F523A5F9}">
      <dgm:prSet/>
      <dgm:spPr/>
      <dgm:t>
        <a:bodyPr/>
        <a:lstStyle/>
        <a:p>
          <a:endParaRPr lang="en-US"/>
        </a:p>
      </dgm:t>
    </dgm:pt>
    <dgm:pt modelId="{F91E21DA-1DEE-422A-ADDB-6952CA2211A5}" type="sibTrans" cxnId="{071AD22A-50DE-48EF-9BF2-2488F523A5F9}">
      <dgm:prSet/>
      <dgm:spPr/>
      <dgm:t>
        <a:bodyPr/>
        <a:lstStyle/>
        <a:p>
          <a:endParaRPr lang="en-US"/>
        </a:p>
      </dgm:t>
    </dgm:pt>
    <dgm:pt modelId="{7D3154FA-8D49-4C11-9192-CE351B735EB3}" type="pres">
      <dgm:prSet presAssocID="{653C5A33-535F-406E-A55C-C4563EAFA7D7}" presName="linear" presStyleCnt="0">
        <dgm:presLayoutVars>
          <dgm:animLvl val="lvl"/>
          <dgm:resizeHandles val="exact"/>
        </dgm:presLayoutVars>
      </dgm:prSet>
      <dgm:spPr/>
    </dgm:pt>
    <dgm:pt modelId="{AC90B3F2-4843-4D39-B8DB-B3A8CD6EBAC2}" type="pres">
      <dgm:prSet presAssocID="{ED650F01-2F07-4398-A049-741401CF183C}" presName="parentText" presStyleLbl="node1" presStyleIdx="0" presStyleCnt="2" custLinFactNeighborX="-16281" custLinFactNeighborY="-41538">
        <dgm:presLayoutVars>
          <dgm:chMax val="0"/>
          <dgm:bulletEnabled val="1"/>
        </dgm:presLayoutVars>
      </dgm:prSet>
      <dgm:spPr/>
    </dgm:pt>
    <dgm:pt modelId="{F0920B9D-473C-470C-B12E-7C2700D3000D}" type="pres">
      <dgm:prSet presAssocID="{ED650F01-2F07-4398-A049-741401CF183C}" presName="childText" presStyleLbl="revTx" presStyleIdx="0" presStyleCnt="2">
        <dgm:presLayoutVars>
          <dgm:bulletEnabled val="1"/>
        </dgm:presLayoutVars>
      </dgm:prSet>
      <dgm:spPr/>
    </dgm:pt>
    <dgm:pt modelId="{0DB4539A-86FB-4C8C-B05D-EA746A6471C4}" type="pres">
      <dgm:prSet presAssocID="{DA64BAC2-F707-47B0-9F18-86DC4096AB30}" presName="parentText" presStyleLbl="node1" presStyleIdx="1" presStyleCnt="2">
        <dgm:presLayoutVars>
          <dgm:chMax val="0"/>
          <dgm:bulletEnabled val="1"/>
        </dgm:presLayoutVars>
      </dgm:prSet>
      <dgm:spPr/>
    </dgm:pt>
    <dgm:pt modelId="{54E7D75B-968D-4537-975D-C5B1E1FA553A}" type="pres">
      <dgm:prSet presAssocID="{DA64BAC2-F707-47B0-9F18-86DC4096AB30}" presName="childText" presStyleLbl="revTx" presStyleIdx="1" presStyleCnt="2">
        <dgm:presLayoutVars>
          <dgm:bulletEnabled val="1"/>
        </dgm:presLayoutVars>
      </dgm:prSet>
      <dgm:spPr/>
    </dgm:pt>
  </dgm:ptLst>
  <dgm:cxnLst>
    <dgm:cxn modelId="{782A9A0C-10AC-4CAB-9920-5791CD7A1299}" type="presOf" srcId="{44C05F32-4A79-42FB-B20A-BE8A9AE0ED64}" destId="{54E7D75B-968D-4537-975D-C5B1E1FA553A}" srcOrd="0" destOrd="1" presId="urn:microsoft.com/office/officeart/2005/8/layout/vList2"/>
    <dgm:cxn modelId="{026D540E-4A13-4B52-9975-293C915A2CC8}" srcId="{ED650F01-2F07-4398-A049-741401CF183C}" destId="{C91489FA-35F0-44CA-9B74-3CC7CB68694E}" srcOrd="0" destOrd="0" parTransId="{4563A875-9A67-43D3-A18F-8233AACA7DF6}" sibTransId="{E21D0C2C-9364-47AF-BAF8-7DADDC6D96A4}"/>
    <dgm:cxn modelId="{BF47B722-6AC6-4BD8-BDD4-CAA025ECFFD5}" srcId="{653C5A33-535F-406E-A55C-C4563EAFA7D7}" destId="{ED650F01-2F07-4398-A049-741401CF183C}" srcOrd="0" destOrd="0" parTransId="{27DFC458-6DC1-4D27-B131-0E1027455A67}" sibTransId="{21A7D4C5-7827-4D9C-88DB-653EA043064C}"/>
    <dgm:cxn modelId="{071AD22A-50DE-48EF-9BF2-2488F523A5F9}" srcId="{DA64BAC2-F707-47B0-9F18-86DC4096AB30}" destId="{44C05F32-4A79-42FB-B20A-BE8A9AE0ED64}" srcOrd="1" destOrd="0" parTransId="{71DA34C7-4CFA-4044-A799-FE274F13AD16}" sibTransId="{F91E21DA-1DEE-422A-ADDB-6952CA2211A5}"/>
    <dgm:cxn modelId="{28C86D36-320C-4657-AF59-292CAA7D8BB7}" srcId="{ED650F01-2F07-4398-A049-741401CF183C}" destId="{00BE0D27-3067-412E-BD26-FFD9B7CBEC29}" srcOrd="1" destOrd="0" parTransId="{5B09D57C-553B-48E1-B908-7A37B6BBE88D}" sibTransId="{F07EEB74-3A81-43D7-8F9C-372ACB02EAB8}"/>
    <dgm:cxn modelId="{4CFC123A-F24C-4FAA-84C5-59D1782C5450}" type="presOf" srcId="{00BE0D27-3067-412E-BD26-FFD9B7CBEC29}" destId="{F0920B9D-473C-470C-B12E-7C2700D3000D}" srcOrd="0" destOrd="1" presId="urn:microsoft.com/office/officeart/2005/8/layout/vList2"/>
    <dgm:cxn modelId="{EB49297D-7A2E-4222-B260-2C506B43DCBB}" type="presOf" srcId="{C91489FA-35F0-44CA-9B74-3CC7CB68694E}" destId="{F0920B9D-473C-470C-B12E-7C2700D3000D}" srcOrd="0" destOrd="0" presId="urn:microsoft.com/office/officeart/2005/8/layout/vList2"/>
    <dgm:cxn modelId="{C6F35A7E-4E1E-40D5-A5AA-9A48CB9ED75B}" type="presOf" srcId="{DA64BAC2-F707-47B0-9F18-86DC4096AB30}" destId="{0DB4539A-86FB-4C8C-B05D-EA746A6471C4}" srcOrd="0" destOrd="0" presId="urn:microsoft.com/office/officeart/2005/8/layout/vList2"/>
    <dgm:cxn modelId="{8BE0D488-5C95-4FC1-98AF-C776356EF778}" srcId="{DA64BAC2-F707-47B0-9F18-86DC4096AB30}" destId="{DD65809A-D775-40E5-99CF-F800D38EEC30}" srcOrd="0" destOrd="0" parTransId="{0DB3E99E-45DE-47CF-BBFB-5D01B2FA0052}" sibTransId="{7BCAB8B8-5039-4091-8901-012420541F8F}"/>
    <dgm:cxn modelId="{A773AABF-3B21-4FD7-996B-6BEA3DA1E3E8}" type="presOf" srcId="{ED650F01-2F07-4398-A049-741401CF183C}" destId="{AC90B3F2-4843-4D39-B8DB-B3A8CD6EBAC2}" srcOrd="0" destOrd="0" presId="urn:microsoft.com/office/officeart/2005/8/layout/vList2"/>
    <dgm:cxn modelId="{3E5C04C3-658D-4FF8-995D-80EF3A45C56B}" srcId="{653C5A33-535F-406E-A55C-C4563EAFA7D7}" destId="{DA64BAC2-F707-47B0-9F18-86DC4096AB30}" srcOrd="1" destOrd="0" parTransId="{3DC7F5C0-495D-40D7-9D5A-61AC925FF831}" sibTransId="{D8A19860-0B37-4548-AD29-E9238FE0BF3B}"/>
    <dgm:cxn modelId="{405CA7CA-EDA9-40D2-A093-12F18A48F051}" type="presOf" srcId="{DD65809A-D775-40E5-99CF-F800D38EEC30}" destId="{54E7D75B-968D-4537-975D-C5B1E1FA553A}" srcOrd="0" destOrd="0" presId="urn:microsoft.com/office/officeart/2005/8/layout/vList2"/>
    <dgm:cxn modelId="{8B9232FE-E10B-4936-9E51-A9C028531317}" type="presOf" srcId="{653C5A33-535F-406E-A55C-C4563EAFA7D7}" destId="{7D3154FA-8D49-4C11-9192-CE351B735EB3}" srcOrd="0" destOrd="0" presId="urn:microsoft.com/office/officeart/2005/8/layout/vList2"/>
    <dgm:cxn modelId="{422ED3EB-24FF-4705-B27E-C607A61155B3}" type="presParOf" srcId="{7D3154FA-8D49-4C11-9192-CE351B735EB3}" destId="{AC90B3F2-4843-4D39-B8DB-B3A8CD6EBAC2}" srcOrd="0" destOrd="0" presId="urn:microsoft.com/office/officeart/2005/8/layout/vList2"/>
    <dgm:cxn modelId="{50470E0E-01E0-4AFC-9694-65F3D0B8E33C}" type="presParOf" srcId="{7D3154FA-8D49-4C11-9192-CE351B735EB3}" destId="{F0920B9D-473C-470C-B12E-7C2700D3000D}" srcOrd="1" destOrd="0" presId="urn:microsoft.com/office/officeart/2005/8/layout/vList2"/>
    <dgm:cxn modelId="{5DB66493-89AD-4EC8-9848-2110F5869006}" type="presParOf" srcId="{7D3154FA-8D49-4C11-9192-CE351B735EB3}" destId="{0DB4539A-86FB-4C8C-B05D-EA746A6471C4}" srcOrd="2" destOrd="0" presId="urn:microsoft.com/office/officeart/2005/8/layout/vList2"/>
    <dgm:cxn modelId="{565C9C07-0C89-4401-BFB4-416F12BC887D}" type="presParOf" srcId="{7D3154FA-8D49-4C11-9192-CE351B735EB3}" destId="{54E7D75B-968D-4537-975D-C5B1E1FA553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C75256-912B-4D99-B376-16DF18D8126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09CDB353-4EBB-4FEE-8303-5A703E93C5F3}">
      <dgm:prSet/>
      <dgm:spPr/>
      <dgm:t>
        <a:bodyPr/>
        <a:lstStyle/>
        <a:p>
          <a:r>
            <a:rPr lang="en-GB" b="1"/>
            <a:t>Networking configuration</a:t>
          </a:r>
          <a:endParaRPr lang="en-US"/>
        </a:p>
      </dgm:t>
    </dgm:pt>
    <dgm:pt modelId="{20FF0BE0-25D5-48A5-BAB4-485C65F70145}" type="parTrans" cxnId="{F96D0320-338B-42A8-B8AD-D9522DE6F21C}">
      <dgm:prSet/>
      <dgm:spPr/>
      <dgm:t>
        <a:bodyPr/>
        <a:lstStyle/>
        <a:p>
          <a:endParaRPr lang="en-US"/>
        </a:p>
      </dgm:t>
    </dgm:pt>
    <dgm:pt modelId="{A254BDAD-6461-4742-88BE-4D3E72B36531}" type="sibTrans" cxnId="{F96D0320-338B-42A8-B8AD-D9522DE6F21C}">
      <dgm:prSet/>
      <dgm:spPr/>
      <dgm:t>
        <a:bodyPr/>
        <a:lstStyle/>
        <a:p>
          <a:endParaRPr lang="en-US"/>
        </a:p>
      </dgm:t>
    </dgm:pt>
    <dgm:pt modelId="{265AED50-BE01-47F6-B1FE-AA41616696A4}">
      <dgm:prSet custT="1"/>
      <dgm:spPr/>
      <dgm:t>
        <a:bodyPr/>
        <a:lstStyle/>
        <a:p>
          <a:r>
            <a:rPr lang="en-GB" sz="1600" dirty="0"/>
            <a:t>Network topology</a:t>
          </a:r>
          <a:endParaRPr lang="en-US" sz="1600" dirty="0"/>
        </a:p>
      </dgm:t>
    </dgm:pt>
    <dgm:pt modelId="{C61D8F3C-C6B7-410C-A8C9-EB3D371B6647}" type="parTrans" cxnId="{DF3BE299-9D4B-42CF-A6C2-9C04528DABDC}">
      <dgm:prSet/>
      <dgm:spPr/>
      <dgm:t>
        <a:bodyPr/>
        <a:lstStyle/>
        <a:p>
          <a:endParaRPr lang="en-US"/>
        </a:p>
      </dgm:t>
    </dgm:pt>
    <dgm:pt modelId="{F73F22D2-196D-41FF-93A4-BE9392203E5E}" type="sibTrans" cxnId="{DF3BE299-9D4B-42CF-A6C2-9C04528DABDC}">
      <dgm:prSet/>
      <dgm:spPr/>
      <dgm:t>
        <a:bodyPr/>
        <a:lstStyle/>
        <a:p>
          <a:endParaRPr lang="en-US"/>
        </a:p>
      </dgm:t>
    </dgm:pt>
    <dgm:pt modelId="{1D6A95E7-AA9E-4F7A-B642-260BEFAB10B3}">
      <dgm:prSet custT="1"/>
      <dgm:spPr/>
      <dgm:t>
        <a:bodyPr/>
        <a:lstStyle/>
        <a:p>
          <a:r>
            <a:rPr lang="en-GB" sz="1600" dirty="0"/>
            <a:t>Plan the IP addresses</a:t>
          </a:r>
          <a:endParaRPr lang="en-US" sz="1600" dirty="0"/>
        </a:p>
      </dgm:t>
    </dgm:pt>
    <dgm:pt modelId="{0BCDD37E-8AD4-4091-97E8-39ABF989CABA}" type="parTrans" cxnId="{41EEF6FC-9E33-49E6-A016-1E96D6DA257E}">
      <dgm:prSet/>
      <dgm:spPr/>
      <dgm:t>
        <a:bodyPr/>
        <a:lstStyle/>
        <a:p>
          <a:endParaRPr lang="en-US"/>
        </a:p>
      </dgm:t>
    </dgm:pt>
    <dgm:pt modelId="{24D19C33-37C0-48DC-AD99-5AFBD81EED9F}" type="sibTrans" cxnId="{41EEF6FC-9E33-49E6-A016-1E96D6DA257E}">
      <dgm:prSet/>
      <dgm:spPr/>
      <dgm:t>
        <a:bodyPr/>
        <a:lstStyle/>
        <a:p>
          <a:endParaRPr lang="en-US"/>
        </a:p>
      </dgm:t>
    </dgm:pt>
    <dgm:pt modelId="{16F8A766-06C1-4A93-B091-1D4DB401AF46}">
      <dgm:prSet custT="1"/>
      <dgm:spPr/>
      <dgm:t>
        <a:bodyPr/>
        <a:lstStyle/>
        <a:p>
          <a:r>
            <a:rPr lang="en-GB" sz="1600" dirty="0"/>
            <a:t>Deploy Ingress resources</a:t>
          </a:r>
          <a:endParaRPr lang="en-US" sz="1600" dirty="0"/>
        </a:p>
      </dgm:t>
    </dgm:pt>
    <dgm:pt modelId="{880B05EB-3BE7-4E48-BD2B-02D63631A703}" type="parTrans" cxnId="{B5A1B492-01C9-4883-BE5D-ED3A7F75B379}">
      <dgm:prSet/>
      <dgm:spPr/>
      <dgm:t>
        <a:bodyPr/>
        <a:lstStyle/>
        <a:p>
          <a:endParaRPr lang="en-US"/>
        </a:p>
      </dgm:t>
    </dgm:pt>
    <dgm:pt modelId="{BBF17FB7-2732-4948-9B84-EE529CFA4183}" type="sibTrans" cxnId="{B5A1B492-01C9-4883-BE5D-ED3A7F75B379}">
      <dgm:prSet/>
      <dgm:spPr/>
      <dgm:t>
        <a:bodyPr/>
        <a:lstStyle/>
        <a:p>
          <a:endParaRPr lang="en-US"/>
        </a:p>
      </dgm:t>
    </dgm:pt>
    <dgm:pt modelId="{9135B22A-41AB-452F-8557-4916F99BB13A}">
      <dgm:prSet/>
      <dgm:spPr/>
      <dgm:t>
        <a:bodyPr/>
        <a:lstStyle/>
        <a:p>
          <a:r>
            <a:rPr lang="en-GB" b="1"/>
            <a:t>Cluster compute</a:t>
          </a:r>
          <a:endParaRPr lang="en-US"/>
        </a:p>
      </dgm:t>
    </dgm:pt>
    <dgm:pt modelId="{5DEAFE5A-9A8E-4246-BCBE-3A5364392015}" type="parTrans" cxnId="{E48348A3-B664-4FEB-BEE7-456C41AFAEBD}">
      <dgm:prSet/>
      <dgm:spPr/>
      <dgm:t>
        <a:bodyPr/>
        <a:lstStyle/>
        <a:p>
          <a:endParaRPr lang="en-US"/>
        </a:p>
      </dgm:t>
    </dgm:pt>
    <dgm:pt modelId="{DC473ADD-738F-448B-B2F5-FB379B61FB40}" type="sibTrans" cxnId="{E48348A3-B664-4FEB-BEE7-456C41AFAEBD}">
      <dgm:prSet/>
      <dgm:spPr/>
      <dgm:t>
        <a:bodyPr/>
        <a:lstStyle/>
        <a:p>
          <a:endParaRPr lang="en-US"/>
        </a:p>
      </dgm:t>
    </dgm:pt>
    <dgm:pt modelId="{CD1BF4AB-4A8B-4A84-8A8A-79A12F6B2292}">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Compute for the base cluster</a:t>
          </a:r>
          <a:endParaRPr lang="en-US" sz="1600" kern="1200" dirty="0">
            <a:solidFill>
              <a:prstClr val="black">
                <a:hueOff val="0"/>
                <a:satOff val="0"/>
                <a:lumOff val="0"/>
                <a:alphaOff val="0"/>
              </a:prstClr>
            </a:solidFill>
            <a:latin typeface="Segoe UI"/>
            <a:ea typeface="+mn-ea"/>
            <a:cs typeface="+mn-cs"/>
          </a:endParaRPr>
        </a:p>
      </dgm:t>
    </dgm:pt>
    <dgm:pt modelId="{7A01A3D9-0CEC-4A73-B949-7620427C2462}" type="parTrans" cxnId="{E15516AB-723D-4A26-A0A4-DEF75B4EA49C}">
      <dgm:prSet/>
      <dgm:spPr/>
      <dgm:t>
        <a:bodyPr/>
        <a:lstStyle/>
        <a:p>
          <a:endParaRPr lang="en-US"/>
        </a:p>
      </dgm:t>
    </dgm:pt>
    <dgm:pt modelId="{A065A9BA-1D19-4A3A-9936-291512BB6FEE}" type="sibTrans" cxnId="{E15516AB-723D-4A26-A0A4-DEF75B4EA49C}">
      <dgm:prSet/>
      <dgm:spPr/>
      <dgm:t>
        <a:bodyPr/>
        <a:lstStyle/>
        <a:p>
          <a:endParaRPr lang="en-US"/>
        </a:p>
      </dgm:t>
    </dgm:pt>
    <dgm:pt modelId="{3950C9B2-FB6C-4ACA-9F78-AF3503167B6B}">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Container image reference</a:t>
          </a:r>
          <a:endParaRPr lang="en-US" sz="1600" kern="1200" dirty="0">
            <a:solidFill>
              <a:prstClr val="black">
                <a:hueOff val="0"/>
                <a:satOff val="0"/>
                <a:lumOff val="0"/>
                <a:alphaOff val="0"/>
              </a:prstClr>
            </a:solidFill>
            <a:latin typeface="Segoe UI"/>
            <a:ea typeface="+mn-ea"/>
            <a:cs typeface="+mn-cs"/>
          </a:endParaRPr>
        </a:p>
      </dgm:t>
    </dgm:pt>
    <dgm:pt modelId="{7439D308-A437-4626-9336-81CFA099C7DC}" type="parTrans" cxnId="{204817AD-8B0E-426A-B1C2-0A1FEF4AB147}">
      <dgm:prSet/>
      <dgm:spPr/>
      <dgm:t>
        <a:bodyPr/>
        <a:lstStyle/>
        <a:p>
          <a:endParaRPr lang="en-US"/>
        </a:p>
      </dgm:t>
    </dgm:pt>
    <dgm:pt modelId="{FF8CDDF4-435A-43FE-BE16-1A38C781B19B}" type="sibTrans" cxnId="{204817AD-8B0E-426A-B1C2-0A1FEF4AB147}">
      <dgm:prSet/>
      <dgm:spPr/>
      <dgm:t>
        <a:bodyPr/>
        <a:lstStyle/>
        <a:p>
          <a:endParaRPr lang="en-US"/>
        </a:p>
      </dgm:t>
    </dgm:pt>
    <dgm:pt modelId="{A7CA6DE6-1197-42BA-8495-AE71B37ABF7D}">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Policy management</a:t>
          </a:r>
          <a:endParaRPr lang="en-US" sz="1600" kern="1200" dirty="0">
            <a:solidFill>
              <a:prstClr val="black">
                <a:hueOff val="0"/>
                <a:satOff val="0"/>
                <a:lumOff val="0"/>
                <a:alphaOff val="0"/>
              </a:prstClr>
            </a:solidFill>
            <a:latin typeface="Segoe UI"/>
            <a:ea typeface="+mn-ea"/>
            <a:cs typeface="+mn-cs"/>
          </a:endParaRPr>
        </a:p>
      </dgm:t>
    </dgm:pt>
    <dgm:pt modelId="{D43C8CA9-8542-4EDF-B290-F28CEEFA5B74}" type="parTrans" cxnId="{D0677BC7-4390-4087-A0EB-85F83D1B36E9}">
      <dgm:prSet/>
      <dgm:spPr/>
      <dgm:t>
        <a:bodyPr/>
        <a:lstStyle/>
        <a:p>
          <a:endParaRPr lang="en-US"/>
        </a:p>
      </dgm:t>
    </dgm:pt>
    <dgm:pt modelId="{FA4CFEC7-2D74-4DCA-9032-8CD1AF2BF18E}" type="sibTrans" cxnId="{D0677BC7-4390-4087-A0EB-85F83D1B36E9}">
      <dgm:prSet/>
      <dgm:spPr/>
      <dgm:t>
        <a:bodyPr/>
        <a:lstStyle/>
        <a:p>
          <a:endParaRPr lang="en-US"/>
        </a:p>
      </dgm:t>
    </dgm:pt>
    <dgm:pt modelId="{E111B6C1-5B75-4BCE-80C0-B18756DB4C90}">
      <dgm:prSet/>
      <dgm:spPr/>
      <dgm:t>
        <a:bodyPr/>
        <a:lstStyle/>
        <a:p>
          <a:r>
            <a:rPr lang="en-GB" b="1"/>
            <a:t>Identity management</a:t>
          </a:r>
          <a:endParaRPr lang="en-US"/>
        </a:p>
      </dgm:t>
    </dgm:pt>
    <dgm:pt modelId="{F5F88B93-DE5E-447C-B829-897C102C8B9E}" type="parTrans" cxnId="{8114555C-3DD1-4421-ADE9-D46622840C92}">
      <dgm:prSet/>
      <dgm:spPr/>
      <dgm:t>
        <a:bodyPr/>
        <a:lstStyle/>
        <a:p>
          <a:endParaRPr lang="en-US"/>
        </a:p>
      </dgm:t>
    </dgm:pt>
    <dgm:pt modelId="{77E8B887-4C6A-42B1-A71F-A9599904E6E1}" type="sibTrans" cxnId="{8114555C-3DD1-4421-ADE9-D46622840C92}">
      <dgm:prSet/>
      <dgm:spPr/>
      <dgm:t>
        <a:bodyPr/>
        <a:lstStyle/>
        <a:p>
          <a:endParaRPr lang="en-US"/>
        </a:p>
      </dgm:t>
    </dgm:pt>
    <dgm:pt modelId="{1B80D272-7F2C-4F3C-BDAA-97E2E2EE7E30}">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Integrate Microsoft </a:t>
          </a:r>
          <a:r>
            <a:rPr lang="en-GB" sz="1600" kern="1200" dirty="0" err="1">
              <a:solidFill>
                <a:prstClr val="black">
                  <a:hueOff val="0"/>
                  <a:satOff val="0"/>
                  <a:lumOff val="0"/>
                  <a:alphaOff val="0"/>
                </a:prstClr>
              </a:solidFill>
              <a:latin typeface="Segoe UI"/>
              <a:ea typeface="+mn-ea"/>
              <a:cs typeface="+mn-cs"/>
            </a:rPr>
            <a:t>Entra</a:t>
          </a:r>
          <a:r>
            <a:rPr lang="en-GB" sz="1600" kern="1200" dirty="0">
              <a:solidFill>
                <a:prstClr val="black">
                  <a:hueOff val="0"/>
                  <a:satOff val="0"/>
                  <a:lumOff val="0"/>
                  <a:alphaOff val="0"/>
                </a:prstClr>
              </a:solidFill>
              <a:latin typeface="Segoe UI"/>
              <a:ea typeface="+mn-ea"/>
              <a:cs typeface="+mn-cs"/>
            </a:rPr>
            <a:t> ID for the cluster</a:t>
          </a:r>
          <a:endParaRPr lang="en-US" sz="1600" kern="1200" dirty="0">
            <a:solidFill>
              <a:prstClr val="black">
                <a:hueOff val="0"/>
                <a:satOff val="0"/>
                <a:lumOff val="0"/>
                <a:alphaOff val="0"/>
              </a:prstClr>
            </a:solidFill>
            <a:latin typeface="Segoe UI"/>
            <a:ea typeface="+mn-ea"/>
            <a:cs typeface="+mn-cs"/>
          </a:endParaRPr>
        </a:p>
      </dgm:t>
    </dgm:pt>
    <dgm:pt modelId="{1B653D61-DA02-4650-9A34-40B96AF1905E}" type="parTrans" cxnId="{A6328F30-D069-478A-9CF2-51A70B3DA254}">
      <dgm:prSet/>
      <dgm:spPr/>
      <dgm:t>
        <a:bodyPr/>
        <a:lstStyle/>
        <a:p>
          <a:endParaRPr lang="en-US"/>
        </a:p>
      </dgm:t>
    </dgm:pt>
    <dgm:pt modelId="{57CC7AA5-5079-4581-8F66-FE0A438FD9B5}" type="sibTrans" cxnId="{A6328F30-D069-478A-9CF2-51A70B3DA254}">
      <dgm:prSet/>
      <dgm:spPr/>
      <dgm:t>
        <a:bodyPr/>
        <a:lstStyle/>
        <a:p>
          <a:endParaRPr lang="en-US"/>
        </a:p>
      </dgm:t>
    </dgm:pt>
    <dgm:pt modelId="{6443FF15-022A-4744-9FF4-A903E8FEE948}">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Managed Identity</a:t>
          </a:r>
          <a:endParaRPr lang="en-US" sz="1600" kern="1200" dirty="0">
            <a:solidFill>
              <a:prstClr val="black">
                <a:hueOff val="0"/>
                <a:satOff val="0"/>
                <a:lumOff val="0"/>
                <a:alphaOff val="0"/>
              </a:prstClr>
            </a:solidFill>
            <a:latin typeface="Segoe UI"/>
            <a:ea typeface="+mn-ea"/>
            <a:cs typeface="+mn-cs"/>
          </a:endParaRPr>
        </a:p>
      </dgm:t>
    </dgm:pt>
    <dgm:pt modelId="{1574F33C-D50F-4394-ACFD-AF0A3DC185DF}" type="parTrans" cxnId="{01113D12-6ED0-41DE-B6E4-A9C7C1668246}">
      <dgm:prSet/>
      <dgm:spPr/>
      <dgm:t>
        <a:bodyPr/>
        <a:lstStyle/>
        <a:p>
          <a:endParaRPr lang="en-US"/>
        </a:p>
      </dgm:t>
    </dgm:pt>
    <dgm:pt modelId="{0ED89261-82DD-47A2-8278-1B16F1B02286}" type="sibTrans" cxnId="{01113D12-6ED0-41DE-B6E4-A9C7C1668246}">
      <dgm:prSet/>
      <dgm:spPr/>
      <dgm:t>
        <a:bodyPr/>
        <a:lstStyle/>
        <a:p>
          <a:endParaRPr lang="en-US"/>
        </a:p>
      </dgm:t>
    </dgm:pt>
    <dgm:pt modelId="{A79EBFF6-52D0-4757-A683-68CAC7ECB6BA}">
      <dgm:prSet/>
      <dgm:spPr/>
      <dgm:t>
        <a:bodyPr/>
        <a:lstStyle/>
        <a:p>
          <a:r>
            <a:rPr lang="en-GB" b="1"/>
            <a:t>Secure data flow</a:t>
          </a:r>
          <a:endParaRPr lang="en-US"/>
        </a:p>
      </dgm:t>
    </dgm:pt>
    <dgm:pt modelId="{2208107C-0ACD-4022-8497-F8846825DBBB}" type="parTrans" cxnId="{AF9D0352-22DE-407F-B60E-A95A3D61395D}">
      <dgm:prSet/>
      <dgm:spPr/>
      <dgm:t>
        <a:bodyPr/>
        <a:lstStyle/>
        <a:p>
          <a:endParaRPr lang="en-US"/>
        </a:p>
      </dgm:t>
    </dgm:pt>
    <dgm:pt modelId="{8EAECFE6-346F-49A0-8496-C6B4397A0F1B}" type="sibTrans" cxnId="{AF9D0352-22DE-407F-B60E-A95A3D61395D}">
      <dgm:prSet/>
      <dgm:spPr/>
      <dgm:t>
        <a:bodyPr/>
        <a:lstStyle/>
        <a:p>
          <a:endParaRPr lang="en-US"/>
        </a:p>
      </dgm:t>
    </dgm:pt>
    <dgm:pt modelId="{7A0F3A2C-B2DC-4639-B18C-89D0B32FFFED}">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Secure the network flow</a:t>
          </a:r>
          <a:endParaRPr lang="en-US" sz="1600" kern="1200" dirty="0">
            <a:solidFill>
              <a:prstClr val="black">
                <a:hueOff val="0"/>
                <a:satOff val="0"/>
                <a:lumOff val="0"/>
                <a:alphaOff val="0"/>
              </a:prstClr>
            </a:solidFill>
            <a:latin typeface="Segoe UI"/>
            <a:ea typeface="+mn-ea"/>
            <a:cs typeface="+mn-cs"/>
          </a:endParaRPr>
        </a:p>
      </dgm:t>
    </dgm:pt>
    <dgm:pt modelId="{91C060D3-CF8C-456B-9C59-187CE8D5336C}" type="parTrans" cxnId="{D026E624-8C8A-4098-9FF3-270BD0ED9DCE}">
      <dgm:prSet/>
      <dgm:spPr/>
      <dgm:t>
        <a:bodyPr/>
        <a:lstStyle/>
        <a:p>
          <a:endParaRPr lang="en-US"/>
        </a:p>
      </dgm:t>
    </dgm:pt>
    <dgm:pt modelId="{C60EA72A-FD92-4360-ACDD-1A608E586094}" type="sibTrans" cxnId="{D026E624-8C8A-4098-9FF3-270BD0ED9DCE}">
      <dgm:prSet/>
      <dgm:spPr/>
      <dgm:t>
        <a:bodyPr/>
        <a:lstStyle/>
        <a:p>
          <a:endParaRPr lang="en-US"/>
        </a:p>
      </dgm:t>
    </dgm:pt>
    <dgm:pt modelId="{CE51A050-217A-4FF8-ADF7-1A2CA1298684}">
      <dgm:prSet custT="1"/>
      <dgm:spPr/>
      <dgm: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Add secret management</a:t>
          </a:r>
          <a:endParaRPr lang="en-US" sz="1600" kern="1200" dirty="0">
            <a:solidFill>
              <a:prstClr val="black">
                <a:hueOff val="0"/>
                <a:satOff val="0"/>
                <a:lumOff val="0"/>
                <a:alphaOff val="0"/>
              </a:prstClr>
            </a:solidFill>
            <a:latin typeface="Segoe UI"/>
            <a:ea typeface="+mn-ea"/>
            <a:cs typeface="+mn-cs"/>
          </a:endParaRPr>
        </a:p>
      </dgm:t>
    </dgm:pt>
    <dgm:pt modelId="{92B628D5-D3A6-440E-9EAC-014020FC86CE}" type="parTrans" cxnId="{3E851257-6073-4913-90BE-967760D523F2}">
      <dgm:prSet/>
      <dgm:spPr/>
      <dgm:t>
        <a:bodyPr/>
        <a:lstStyle/>
        <a:p>
          <a:endParaRPr lang="en-US"/>
        </a:p>
      </dgm:t>
    </dgm:pt>
    <dgm:pt modelId="{2AAE0828-99CE-4FDA-835B-96ED27A31CC2}" type="sibTrans" cxnId="{3E851257-6073-4913-90BE-967760D523F2}">
      <dgm:prSet/>
      <dgm:spPr/>
      <dgm:t>
        <a:bodyPr/>
        <a:lstStyle/>
        <a:p>
          <a:endParaRPr lang="en-US"/>
        </a:p>
      </dgm:t>
    </dgm:pt>
    <dgm:pt modelId="{74373444-F47F-4BE4-BBF6-521ABA7D87CB}" type="pres">
      <dgm:prSet presAssocID="{5CC75256-912B-4D99-B376-16DF18D81269}" presName="Name0" presStyleCnt="0">
        <dgm:presLayoutVars>
          <dgm:dir/>
          <dgm:animLvl val="lvl"/>
          <dgm:resizeHandles val="exact"/>
        </dgm:presLayoutVars>
      </dgm:prSet>
      <dgm:spPr/>
    </dgm:pt>
    <dgm:pt modelId="{CC23C548-4AF9-408D-AEB1-38022A272E2B}" type="pres">
      <dgm:prSet presAssocID="{09CDB353-4EBB-4FEE-8303-5A703E93C5F3}" presName="composite" presStyleCnt="0"/>
      <dgm:spPr/>
    </dgm:pt>
    <dgm:pt modelId="{E09C507D-12A0-4282-A17A-1B638FA90414}" type="pres">
      <dgm:prSet presAssocID="{09CDB353-4EBB-4FEE-8303-5A703E93C5F3}" presName="parTx" presStyleLbl="alignNode1" presStyleIdx="0" presStyleCnt="4">
        <dgm:presLayoutVars>
          <dgm:chMax val="0"/>
          <dgm:chPref val="0"/>
          <dgm:bulletEnabled val="1"/>
        </dgm:presLayoutVars>
      </dgm:prSet>
      <dgm:spPr/>
    </dgm:pt>
    <dgm:pt modelId="{9A581944-F7D2-43EB-830B-613E504A0EEA}" type="pres">
      <dgm:prSet presAssocID="{09CDB353-4EBB-4FEE-8303-5A703E93C5F3}" presName="desTx" presStyleLbl="alignAccFollowNode1" presStyleIdx="0" presStyleCnt="4">
        <dgm:presLayoutVars>
          <dgm:bulletEnabled val="1"/>
        </dgm:presLayoutVars>
      </dgm:prSet>
      <dgm:spPr/>
    </dgm:pt>
    <dgm:pt modelId="{DFC86F30-163C-44C2-9EC3-0DABB3B52D57}" type="pres">
      <dgm:prSet presAssocID="{A254BDAD-6461-4742-88BE-4D3E72B36531}" presName="space" presStyleCnt="0"/>
      <dgm:spPr/>
    </dgm:pt>
    <dgm:pt modelId="{56630A68-B655-40F8-9726-5BF11691F3E3}" type="pres">
      <dgm:prSet presAssocID="{9135B22A-41AB-452F-8557-4916F99BB13A}" presName="composite" presStyleCnt="0"/>
      <dgm:spPr/>
    </dgm:pt>
    <dgm:pt modelId="{D9615D46-E39F-4629-B7B6-0C0B7B0B326A}" type="pres">
      <dgm:prSet presAssocID="{9135B22A-41AB-452F-8557-4916F99BB13A}" presName="parTx" presStyleLbl="alignNode1" presStyleIdx="1" presStyleCnt="4">
        <dgm:presLayoutVars>
          <dgm:chMax val="0"/>
          <dgm:chPref val="0"/>
          <dgm:bulletEnabled val="1"/>
        </dgm:presLayoutVars>
      </dgm:prSet>
      <dgm:spPr/>
    </dgm:pt>
    <dgm:pt modelId="{102B8DC7-0305-418B-800B-963C18314415}" type="pres">
      <dgm:prSet presAssocID="{9135B22A-41AB-452F-8557-4916F99BB13A}" presName="desTx" presStyleLbl="alignAccFollowNode1" presStyleIdx="1" presStyleCnt="4">
        <dgm:presLayoutVars>
          <dgm:bulletEnabled val="1"/>
        </dgm:presLayoutVars>
      </dgm:prSet>
      <dgm:spPr/>
    </dgm:pt>
    <dgm:pt modelId="{701B9B02-E8FB-4EDD-870E-2F15B275D6E8}" type="pres">
      <dgm:prSet presAssocID="{DC473ADD-738F-448B-B2F5-FB379B61FB40}" presName="space" presStyleCnt="0"/>
      <dgm:spPr/>
    </dgm:pt>
    <dgm:pt modelId="{947AFFC8-F17B-4F25-AF2E-619D8E952DF4}" type="pres">
      <dgm:prSet presAssocID="{E111B6C1-5B75-4BCE-80C0-B18756DB4C90}" presName="composite" presStyleCnt="0"/>
      <dgm:spPr/>
    </dgm:pt>
    <dgm:pt modelId="{0AFC1911-2370-4003-8B80-6F4FA37A8472}" type="pres">
      <dgm:prSet presAssocID="{E111B6C1-5B75-4BCE-80C0-B18756DB4C90}" presName="parTx" presStyleLbl="alignNode1" presStyleIdx="2" presStyleCnt="4">
        <dgm:presLayoutVars>
          <dgm:chMax val="0"/>
          <dgm:chPref val="0"/>
          <dgm:bulletEnabled val="1"/>
        </dgm:presLayoutVars>
      </dgm:prSet>
      <dgm:spPr/>
    </dgm:pt>
    <dgm:pt modelId="{C7927749-D0DB-4DC6-910C-7FEBFBD2D673}" type="pres">
      <dgm:prSet presAssocID="{E111B6C1-5B75-4BCE-80C0-B18756DB4C90}" presName="desTx" presStyleLbl="alignAccFollowNode1" presStyleIdx="2" presStyleCnt="4">
        <dgm:presLayoutVars>
          <dgm:bulletEnabled val="1"/>
        </dgm:presLayoutVars>
      </dgm:prSet>
      <dgm:spPr/>
    </dgm:pt>
    <dgm:pt modelId="{37D88C8A-8449-4DEE-BB18-C10AF5E21FCA}" type="pres">
      <dgm:prSet presAssocID="{77E8B887-4C6A-42B1-A71F-A9599904E6E1}" presName="space" presStyleCnt="0"/>
      <dgm:spPr/>
    </dgm:pt>
    <dgm:pt modelId="{98647B6C-C32C-4F63-B985-DD060E55D095}" type="pres">
      <dgm:prSet presAssocID="{A79EBFF6-52D0-4757-A683-68CAC7ECB6BA}" presName="composite" presStyleCnt="0"/>
      <dgm:spPr/>
    </dgm:pt>
    <dgm:pt modelId="{A47C866E-7EC6-47DD-AEF5-86A9DD0625F3}" type="pres">
      <dgm:prSet presAssocID="{A79EBFF6-52D0-4757-A683-68CAC7ECB6BA}" presName="parTx" presStyleLbl="alignNode1" presStyleIdx="3" presStyleCnt="4">
        <dgm:presLayoutVars>
          <dgm:chMax val="0"/>
          <dgm:chPref val="0"/>
          <dgm:bulletEnabled val="1"/>
        </dgm:presLayoutVars>
      </dgm:prSet>
      <dgm:spPr/>
    </dgm:pt>
    <dgm:pt modelId="{55EE1BE2-AA7F-4250-839F-C6F192AAA333}" type="pres">
      <dgm:prSet presAssocID="{A79EBFF6-52D0-4757-A683-68CAC7ECB6BA}" presName="desTx" presStyleLbl="alignAccFollowNode1" presStyleIdx="3" presStyleCnt="4">
        <dgm:presLayoutVars>
          <dgm:bulletEnabled val="1"/>
        </dgm:presLayoutVars>
      </dgm:prSet>
      <dgm:spPr/>
    </dgm:pt>
  </dgm:ptLst>
  <dgm:cxnLst>
    <dgm:cxn modelId="{D10A4204-491C-4CD4-B2BD-32065A8D4FA0}" type="presOf" srcId="{A7CA6DE6-1197-42BA-8495-AE71B37ABF7D}" destId="{102B8DC7-0305-418B-800B-963C18314415}" srcOrd="0" destOrd="2" presId="urn:microsoft.com/office/officeart/2005/8/layout/hList1"/>
    <dgm:cxn modelId="{341CFF04-6D98-4980-A958-76205486E4BF}" type="presOf" srcId="{16F8A766-06C1-4A93-B091-1D4DB401AF46}" destId="{9A581944-F7D2-43EB-830B-613E504A0EEA}" srcOrd="0" destOrd="2" presId="urn:microsoft.com/office/officeart/2005/8/layout/hList1"/>
    <dgm:cxn modelId="{01113D12-6ED0-41DE-B6E4-A9C7C1668246}" srcId="{E111B6C1-5B75-4BCE-80C0-B18756DB4C90}" destId="{6443FF15-022A-4744-9FF4-A903E8FEE948}" srcOrd="1" destOrd="0" parTransId="{1574F33C-D50F-4394-ACFD-AF0A3DC185DF}" sibTransId="{0ED89261-82DD-47A2-8278-1B16F1B02286}"/>
    <dgm:cxn modelId="{5CD47413-503E-4DAD-B678-7826DB1E2647}" type="presOf" srcId="{1B80D272-7F2C-4F3C-BDAA-97E2E2EE7E30}" destId="{C7927749-D0DB-4DC6-910C-7FEBFBD2D673}" srcOrd="0" destOrd="0" presId="urn:microsoft.com/office/officeart/2005/8/layout/hList1"/>
    <dgm:cxn modelId="{1066511A-3383-4B9F-9FBC-D9940705AF69}" type="presOf" srcId="{3950C9B2-FB6C-4ACA-9F78-AF3503167B6B}" destId="{102B8DC7-0305-418B-800B-963C18314415}" srcOrd="0" destOrd="1" presId="urn:microsoft.com/office/officeart/2005/8/layout/hList1"/>
    <dgm:cxn modelId="{F96D0320-338B-42A8-B8AD-D9522DE6F21C}" srcId="{5CC75256-912B-4D99-B376-16DF18D81269}" destId="{09CDB353-4EBB-4FEE-8303-5A703E93C5F3}" srcOrd="0" destOrd="0" parTransId="{20FF0BE0-25D5-48A5-BAB4-485C65F70145}" sibTransId="{A254BDAD-6461-4742-88BE-4D3E72B36531}"/>
    <dgm:cxn modelId="{D026E624-8C8A-4098-9FF3-270BD0ED9DCE}" srcId="{A79EBFF6-52D0-4757-A683-68CAC7ECB6BA}" destId="{7A0F3A2C-B2DC-4639-B18C-89D0B32FFFED}" srcOrd="0" destOrd="0" parTransId="{91C060D3-CF8C-456B-9C59-187CE8D5336C}" sibTransId="{C60EA72A-FD92-4360-ACDD-1A608E586094}"/>
    <dgm:cxn modelId="{3642CA2E-88AF-4114-9856-7DD49A22E324}" type="presOf" srcId="{6443FF15-022A-4744-9FF4-A903E8FEE948}" destId="{C7927749-D0DB-4DC6-910C-7FEBFBD2D673}" srcOrd="0" destOrd="1" presId="urn:microsoft.com/office/officeart/2005/8/layout/hList1"/>
    <dgm:cxn modelId="{A6328F30-D069-478A-9CF2-51A70B3DA254}" srcId="{E111B6C1-5B75-4BCE-80C0-B18756DB4C90}" destId="{1B80D272-7F2C-4F3C-BDAA-97E2E2EE7E30}" srcOrd="0" destOrd="0" parTransId="{1B653D61-DA02-4650-9A34-40B96AF1905E}" sibTransId="{57CC7AA5-5079-4581-8F66-FE0A438FD9B5}"/>
    <dgm:cxn modelId="{46AE3838-A741-4DF7-A33D-200D379C8247}" type="presOf" srcId="{09CDB353-4EBB-4FEE-8303-5A703E93C5F3}" destId="{E09C507D-12A0-4282-A17A-1B638FA90414}" srcOrd="0" destOrd="0" presId="urn:microsoft.com/office/officeart/2005/8/layout/hList1"/>
    <dgm:cxn modelId="{0CFADB38-5ECD-44D5-92F0-13FD989C7F8E}" type="presOf" srcId="{CD1BF4AB-4A8B-4A84-8A8A-79A12F6B2292}" destId="{102B8DC7-0305-418B-800B-963C18314415}" srcOrd="0" destOrd="0" presId="urn:microsoft.com/office/officeart/2005/8/layout/hList1"/>
    <dgm:cxn modelId="{BCBD305B-746C-44FE-A762-90A491EFFD45}" type="presOf" srcId="{1D6A95E7-AA9E-4F7A-B642-260BEFAB10B3}" destId="{9A581944-F7D2-43EB-830B-613E504A0EEA}" srcOrd="0" destOrd="1" presId="urn:microsoft.com/office/officeart/2005/8/layout/hList1"/>
    <dgm:cxn modelId="{8114555C-3DD1-4421-ADE9-D46622840C92}" srcId="{5CC75256-912B-4D99-B376-16DF18D81269}" destId="{E111B6C1-5B75-4BCE-80C0-B18756DB4C90}" srcOrd="2" destOrd="0" parTransId="{F5F88B93-DE5E-447C-B829-897C102C8B9E}" sibTransId="{77E8B887-4C6A-42B1-A71F-A9599904E6E1}"/>
    <dgm:cxn modelId="{A8031460-0AE8-4DC7-AC30-ED20257958D7}" type="presOf" srcId="{7A0F3A2C-B2DC-4639-B18C-89D0B32FFFED}" destId="{55EE1BE2-AA7F-4250-839F-C6F192AAA333}" srcOrd="0" destOrd="0" presId="urn:microsoft.com/office/officeart/2005/8/layout/hList1"/>
    <dgm:cxn modelId="{AF9D0352-22DE-407F-B60E-A95A3D61395D}" srcId="{5CC75256-912B-4D99-B376-16DF18D81269}" destId="{A79EBFF6-52D0-4757-A683-68CAC7ECB6BA}" srcOrd="3" destOrd="0" parTransId="{2208107C-0ACD-4022-8497-F8846825DBBB}" sibTransId="{8EAECFE6-346F-49A0-8496-C6B4397A0F1B}"/>
    <dgm:cxn modelId="{82F37C55-E145-482E-BE39-EE59DB2FD420}" type="presOf" srcId="{9135B22A-41AB-452F-8557-4916F99BB13A}" destId="{D9615D46-E39F-4629-B7B6-0C0B7B0B326A}" srcOrd="0" destOrd="0" presId="urn:microsoft.com/office/officeart/2005/8/layout/hList1"/>
    <dgm:cxn modelId="{3E851257-6073-4913-90BE-967760D523F2}" srcId="{A79EBFF6-52D0-4757-A683-68CAC7ECB6BA}" destId="{CE51A050-217A-4FF8-ADF7-1A2CA1298684}" srcOrd="1" destOrd="0" parTransId="{92B628D5-D3A6-440E-9EAC-014020FC86CE}" sibTransId="{2AAE0828-99CE-4FDA-835B-96ED27A31CC2}"/>
    <dgm:cxn modelId="{11384658-904D-43B9-9500-204940715874}" type="presOf" srcId="{5CC75256-912B-4D99-B376-16DF18D81269}" destId="{74373444-F47F-4BE4-BBF6-521ABA7D87CB}" srcOrd="0" destOrd="0" presId="urn:microsoft.com/office/officeart/2005/8/layout/hList1"/>
    <dgm:cxn modelId="{DA900984-98CA-4F41-A147-91B1C6045451}" type="presOf" srcId="{A79EBFF6-52D0-4757-A683-68CAC7ECB6BA}" destId="{A47C866E-7EC6-47DD-AEF5-86A9DD0625F3}" srcOrd="0" destOrd="0" presId="urn:microsoft.com/office/officeart/2005/8/layout/hList1"/>
    <dgm:cxn modelId="{BEE93488-0C1D-4260-9F9C-B0A621EF3415}" type="presOf" srcId="{265AED50-BE01-47F6-B1FE-AA41616696A4}" destId="{9A581944-F7D2-43EB-830B-613E504A0EEA}" srcOrd="0" destOrd="0" presId="urn:microsoft.com/office/officeart/2005/8/layout/hList1"/>
    <dgm:cxn modelId="{B5A1B492-01C9-4883-BE5D-ED3A7F75B379}" srcId="{09CDB353-4EBB-4FEE-8303-5A703E93C5F3}" destId="{16F8A766-06C1-4A93-B091-1D4DB401AF46}" srcOrd="2" destOrd="0" parTransId="{880B05EB-3BE7-4E48-BD2B-02D63631A703}" sibTransId="{BBF17FB7-2732-4948-9B84-EE529CFA4183}"/>
    <dgm:cxn modelId="{DF3BE299-9D4B-42CF-A6C2-9C04528DABDC}" srcId="{09CDB353-4EBB-4FEE-8303-5A703E93C5F3}" destId="{265AED50-BE01-47F6-B1FE-AA41616696A4}" srcOrd="0" destOrd="0" parTransId="{C61D8F3C-C6B7-410C-A8C9-EB3D371B6647}" sibTransId="{F73F22D2-196D-41FF-93A4-BE9392203E5E}"/>
    <dgm:cxn modelId="{8BB9D39A-07F0-4A63-83F5-59AAE6FCD959}" type="presOf" srcId="{E111B6C1-5B75-4BCE-80C0-B18756DB4C90}" destId="{0AFC1911-2370-4003-8B80-6F4FA37A8472}" srcOrd="0" destOrd="0" presId="urn:microsoft.com/office/officeart/2005/8/layout/hList1"/>
    <dgm:cxn modelId="{E48348A3-B664-4FEB-BEE7-456C41AFAEBD}" srcId="{5CC75256-912B-4D99-B376-16DF18D81269}" destId="{9135B22A-41AB-452F-8557-4916F99BB13A}" srcOrd="1" destOrd="0" parTransId="{5DEAFE5A-9A8E-4246-BCBE-3A5364392015}" sibTransId="{DC473ADD-738F-448B-B2F5-FB379B61FB40}"/>
    <dgm:cxn modelId="{E15516AB-723D-4A26-A0A4-DEF75B4EA49C}" srcId="{9135B22A-41AB-452F-8557-4916F99BB13A}" destId="{CD1BF4AB-4A8B-4A84-8A8A-79A12F6B2292}" srcOrd="0" destOrd="0" parTransId="{7A01A3D9-0CEC-4A73-B949-7620427C2462}" sibTransId="{A065A9BA-1D19-4A3A-9936-291512BB6FEE}"/>
    <dgm:cxn modelId="{204817AD-8B0E-426A-B1C2-0A1FEF4AB147}" srcId="{9135B22A-41AB-452F-8557-4916F99BB13A}" destId="{3950C9B2-FB6C-4ACA-9F78-AF3503167B6B}" srcOrd="1" destOrd="0" parTransId="{7439D308-A437-4626-9336-81CFA099C7DC}" sibTransId="{FF8CDDF4-435A-43FE-BE16-1A38C781B19B}"/>
    <dgm:cxn modelId="{EB9252BC-6DD8-4CFA-AC82-737E502F0341}" type="presOf" srcId="{CE51A050-217A-4FF8-ADF7-1A2CA1298684}" destId="{55EE1BE2-AA7F-4250-839F-C6F192AAA333}" srcOrd="0" destOrd="1" presId="urn:microsoft.com/office/officeart/2005/8/layout/hList1"/>
    <dgm:cxn modelId="{D0677BC7-4390-4087-A0EB-85F83D1B36E9}" srcId="{9135B22A-41AB-452F-8557-4916F99BB13A}" destId="{A7CA6DE6-1197-42BA-8495-AE71B37ABF7D}" srcOrd="2" destOrd="0" parTransId="{D43C8CA9-8542-4EDF-B290-F28CEEFA5B74}" sibTransId="{FA4CFEC7-2D74-4DCA-9032-8CD1AF2BF18E}"/>
    <dgm:cxn modelId="{41EEF6FC-9E33-49E6-A016-1E96D6DA257E}" srcId="{09CDB353-4EBB-4FEE-8303-5A703E93C5F3}" destId="{1D6A95E7-AA9E-4F7A-B642-260BEFAB10B3}" srcOrd="1" destOrd="0" parTransId="{0BCDD37E-8AD4-4091-97E8-39ABF989CABA}" sibTransId="{24D19C33-37C0-48DC-AD99-5AFBD81EED9F}"/>
    <dgm:cxn modelId="{986305B5-D6BA-4CE7-81B5-9DA76343EB69}" type="presParOf" srcId="{74373444-F47F-4BE4-BBF6-521ABA7D87CB}" destId="{CC23C548-4AF9-408D-AEB1-38022A272E2B}" srcOrd="0" destOrd="0" presId="urn:microsoft.com/office/officeart/2005/8/layout/hList1"/>
    <dgm:cxn modelId="{32C6176B-BA66-40FA-927E-55043FD42AA9}" type="presParOf" srcId="{CC23C548-4AF9-408D-AEB1-38022A272E2B}" destId="{E09C507D-12A0-4282-A17A-1B638FA90414}" srcOrd="0" destOrd="0" presId="urn:microsoft.com/office/officeart/2005/8/layout/hList1"/>
    <dgm:cxn modelId="{32AEB355-339A-4122-8023-64E463252069}" type="presParOf" srcId="{CC23C548-4AF9-408D-AEB1-38022A272E2B}" destId="{9A581944-F7D2-43EB-830B-613E504A0EEA}" srcOrd="1" destOrd="0" presId="urn:microsoft.com/office/officeart/2005/8/layout/hList1"/>
    <dgm:cxn modelId="{AFBD6C58-392E-4063-BF59-9156BCBD9DAA}" type="presParOf" srcId="{74373444-F47F-4BE4-BBF6-521ABA7D87CB}" destId="{DFC86F30-163C-44C2-9EC3-0DABB3B52D57}" srcOrd="1" destOrd="0" presId="urn:microsoft.com/office/officeart/2005/8/layout/hList1"/>
    <dgm:cxn modelId="{15CF5180-2895-4340-A70D-44569A67D81E}" type="presParOf" srcId="{74373444-F47F-4BE4-BBF6-521ABA7D87CB}" destId="{56630A68-B655-40F8-9726-5BF11691F3E3}" srcOrd="2" destOrd="0" presId="urn:microsoft.com/office/officeart/2005/8/layout/hList1"/>
    <dgm:cxn modelId="{84FB11ED-ED77-404A-A43D-5E34385FEDD6}" type="presParOf" srcId="{56630A68-B655-40F8-9726-5BF11691F3E3}" destId="{D9615D46-E39F-4629-B7B6-0C0B7B0B326A}" srcOrd="0" destOrd="0" presId="urn:microsoft.com/office/officeart/2005/8/layout/hList1"/>
    <dgm:cxn modelId="{DB32237E-5AEA-4DB0-93BF-4F59A5A7495B}" type="presParOf" srcId="{56630A68-B655-40F8-9726-5BF11691F3E3}" destId="{102B8DC7-0305-418B-800B-963C18314415}" srcOrd="1" destOrd="0" presId="urn:microsoft.com/office/officeart/2005/8/layout/hList1"/>
    <dgm:cxn modelId="{66F927F8-4AB1-438B-A743-9052EFC87582}" type="presParOf" srcId="{74373444-F47F-4BE4-BBF6-521ABA7D87CB}" destId="{701B9B02-E8FB-4EDD-870E-2F15B275D6E8}" srcOrd="3" destOrd="0" presId="urn:microsoft.com/office/officeart/2005/8/layout/hList1"/>
    <dgm:cxn modelId="{A0FD041E-E14D-4B88-BCF5-11DDB2F2483A}" type="presParOf" srcId="{74373444-F47F-4BE4-BBF6-521ABA7D87CB}" destId="{947AFFC8-F17B-4F25-AF2E-619D8E952DF4}" srcOrd="4" destOrd="0" presId="urn:microsoft.com/office/officeart/2005/8/layout/hList1"/>
    <dgm:cxn modelId="{8D59AD9D-A8AE-49A6-8040-FBA6346C9885}" type="presParOf" srcId="{947AFFC8-F17B-4F25-AF2E-619D8E952DF4}" destId="{0AFC1911-2370-4003-8B80-6F4FA37A8472}" srcOrd="0" destOrd="0" presId="urn:microsoft.com/office/officeart/2005/8/layout/hList1"/>
    <dgm:cxn modelId="{B638105F-D7A2-4977-8C74-3BDC3FD8AE9B}" type="presParOf" srcId="{947AFFC8-F17B-4F25-AF2E-619D8E952DF4}" destId="{C7927749-D0DB-4DC6-910C-7FEBFBD2D673}" srcOrd="1" destOrd="0" presId="urn:microsoft.com/office/officeart/2005/8/layout/hList1"/>
    <dgm:cxn modelId="{A9232494-525E-4777-BAC4-7F784176BCD0}" type="presParOf" srcId="{74373444-F47F-4BE4-BBF6-521ABA7D87CB}" destId="{37D88C8A-8449-4DEE-BB18-C10AF5E21FCA}" srcOrd="5" destOrd="0" presId="urn:microsoft.com/office/officeart/2005/8/layout/hList1"/>
    <dgm:cxn modelId="{F873E066-1CC1-4F88-A269-24D261602BDC}" type="presParOf" srcId="{74373444-F47F-4BE4-BBF6-521ABA7D87CB}" destId="{98647B6C-C32C-4F63-B985-DD060E55D095}" srcOrd="6" destOrd="0" presId="urn:microsoft.com/office/officeart/2005/8/layout/hList1"/>
    <dgm:cxn modelId="{31A304A7-FCB6-4A6D-9546-CB22E6904B7A}" type="presParOf" srcId="{98647B6C-C32C-4F63-B985-DD060E55D095}" destId="{A47C866E-7EC6-47DD-AEF5-86A9DD0625F3}" srcOrd="0" destOrd="0" presId="urn:microsoft.com/office/officeart/2005/8/layout/hList1"/>
    <dgm:cxn modelId="{33ABB424-506C-4C2C-92C8-2E5DF7099A6B}" type="presParOf" srcId="{98647B6C-C32C-4F63-B985-DD060E55D095}" destId="{55EE1BE2-AA7F-4250-839F-C6F192AAA33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D4F756-4125-49E5-B5D6-89F73136DC57}" type="doc">
      <dgm:prSet loTypeId="urn:microsoft.com/office/officeart/2005/8/layout/process1" loCatId="process" qsTypeId="urn:microsoft.com/office/officeart/2005/8/quickstyle/simple1" qsCatId="simple" csTypeId="urn:microsoft.com/office/officeart/2005/8/colors/colorful1" csCatId="colorful"/>
      <dgm:spPr/>
      <dgm:t>
        <a:bodyPr/>
        <a:lstStyle/>
        <a:p>
          <a:endParaRPr lang="en-US"/>
        </a:p>
      </dgm:t>
    </dgm:pt>
    <dgm:pt modelId="{D69F9FCB-7605-4625-992F-E584A2AFE225}">
      <dgm:prSet/>
      <dgm:spPr/>
      <dgm:t>
        <a:bodyPr/>
        <a:lstStyle/>
        <a:p>
          <a:r>
            <a:rPr lang="en-GB" dirty="0"/>
            <a:t>Cost Management is a set of FinOps tools that enable you to </a:t>
          </a:r>
          <a:r>
            <a:rPr lang="en-GB" dirty="0" err="1"/>
            <a:t>analyze</a:t>
          </a:r>
          <a:r>
            <a:rPr lang="en-GB" dirty="0"/>
            <a:t>, manage, and optimize your costs.</a:t>
          </a:r>
          <a:endParaRPr lang="en-US" dirty="0"/>
        </a:p>
      </dgm:t>
    </dgm:pt>
    <dgm:pt modelId="{DBD0B69A-3A26-4D6B-A48E-336735A3D55F}" type="parTrans" cxnId="{B5655EDD-3BC4-4069-ADB5-D5753F75D9FF}">
      <dgm:prSet/>
      <dgm:spPr/>
      <dgm:t>
        <a:bodyPr/>
        <a:lstStyle/>
        <a:p>
          <a:endParaRPr lang="en-US"/>
        </a:p>
      </dgm:t>
    </dgm:pt>
    <dgm:pt modelId="{F496FE1C-534C-48BF-A4A9-081237F6791C}" type="sibTrans" cxnId="{B5655EDD-3BC4-4069-ADB5-D5753F75D9FF}">
      <dgm:prSet/>
      <dgm:spPr/>
      <dgm:t>
        <a:bodyPr/>
        <a:lstStyle/>
        <a:p>
          <a:endParaRPr lang="en-US"/>
        </a:p>
      </dgm:t>
    </dgm:pt>
    <dgm:pt modelId="{0DF6C145-9BE6-4733-9DC7-CE3E7C734581}">
      <dgm:prSet/>
      <dgm:spPr/>
      <dgm:t>
        <a:bodyPr/>
        <a:lstStyle/>
        <a:p>
          <a:r>
            <a:rPr lang="en-GB"/>
            <a:t>Billing provides all the tools you need to manage your billing account and pay invoices.</a:t>
          </a:r>
          <a:endParaRPr lang="en-US"/>
        </a:p>
      </dgm:t>
    </dgm:pt>
    <dgm:pt modelId="{C863AB8D-7630-4E3F-9EEC-095740D61E83}" type="parTrans" cxnId="{1EABCDE7-65BE-4E3C-B211-18B2ED64D2EF}">
      <dgm:prSet/>
      <dgm:spPr/>
      <dgm:t>
        <a:bodyPr/>
        <a:lstStyle/>
        <a:p>
          <a:endParaRPr lang="en-US"/>
        </a:p>
      </dgm:t>
    </dgm:pt>
    <dgm:pt modelId="{5B78EDE9-294E-4604-A263-B879248D0703}" type="sibTrans" cxnId="{1EABCDE7-65BE-4E3C-B211-18B2ED64D2EF}">
      <dgm:prSet/>
      <dgm:spPr/>
      <dgm:t>
        <a:bodyPr/>
        <a:lstStyle/>
        <a:p>
          <a:endParaRPr lang="en-US"/>
        </a:p>
      </dgm:t>
    </dgm:pt>
    <dgm:pt modelId="{96991987-0944-44ED-A449-A7D5AB08C6A3}" type="pres">
      <dgm:prSet presAssocID="{16D4F756-4125-49E5-B5D6-89F73136DC57}" presName="Name0" presStyleCnt="0">
        <dgm:presLayoutVars>
          <dgm:dir/>
          <dgm:resizeHandles val="exact"/>
        </dgm:presLayoutVars>
      </dgm:prSet>
      <dgm:spPr/>
    </dgm:pt>
    <dgm:pt modelId="{148547EB-0997-4730-AF14-A99343BABB10}" type="pres">
      <dgm:prSet presAssocID="{D69F9FCB-7605-4625-992F-E584A2AFE225}" presName="node" presStyleLbl="node1" presStyleIdx="0" presStyleCnt="2">
        <dgm:presLayoutVars>
          <dgm:bulletEnabled val="1"/>
        </dgm:presLayoutVars>
      </dgm:prSet>
      <dgm:spPr/>
    </dgm:pt>
    <dgm:pt modelId="{B0F4A6A7-6FAD-43F3-84D4-65F93A2FF0C0}" type="pres">
      <dgm:prSet presAssocID="{F496FE1C-534C-48BF-A4A9-081237F6791C}" presName="sibTrans" presStyleLbl="sibTrans2D1" presStyleIdx="0" presStyleCnt="1"/>
      <dgm:spPr/>
    </dgm:pt>
    <dgm:pt modelId="{DA95A8E7-C4BB-40E6-9AD6-724196D67BA3}" type="pres">
      <dgm:prSet presAssocID="{F496FE1C-534C-48BF-A4A9-081237F6791C}" presName="connectorText" presStyleLbl="sibTrans2D1" presStyleIdx="0" presStyleCnt="1"/>
      <dgm:spPr/>
    </dgm:pt>
    <dgm:pt modelId="{1B544681-EA2C-45D7-9DE0-21F689363D41}" type="pres">
      <dgm:prSet presAssocID="{0DF6C145-9BE6-4733-9DC7-CE3E7C734581}" presName="node" presStyleLbl="node1" presStyleIdx="1" presStyleCnt="2">
        <dgm:presLayoutVars>
          <dgm:bulletEnabled val="1"/>
        </dgm:presLayoutVars>
      </dgm:prSet>
      <dgm:spPr/>
    </dgm:pt>
  </dgm:ptLst>
  <dgm:cxnLst>
    <dgm:cxn modelId="{ED8CEF69-0C28-412B-8D77-7BEAB524B4F7}" type="presOf" srcId="{F496FE1C-534C-48BF-A4A9-081237F6791C}" destId="{DA95A8E7-C4BB-40E6-9AD6-724196D67BA3}" srcOrd="1" destOrd="0" presId="urn:microsoft.com/office/officeart/2005/8/layout/process1"/>
    <dgm:cxn modelId="{3877344B-5C8B-4084-919D-1893630B12A6}" type="presOf" srcId="{D69F9FCB-7605-4625-992F-E584A2AFE225}" destId="{148547EB-0997-4730-AF14-A99343BABB10}" srcOrd="0" destOrd="0" presId="urn:microsoft.com/office/officeart/2005/8/layout/process1"/>
    <dgm:cxn modelId="{51F24F97-EB46-4AE2-A5F6-247BEF57CC74}" type="presOf" srcId="{F496FE1C-534C-48BF-A4A9-081237F6791C}" destId="{B0F4A6A7-6FAD-43F3-84D4-65F93A2FF0C0}" srcOrd="0" destOrd="0" presId="urn:microsoft.com/office/officeart/2005/8/layout/process1"/>
    <dgm:cxn modelId="{DE6EEE97-B459-4165-829D-FEEA401C8C7F}" type="presOf" srcId="{16D4F756-4125-49E5-B5D6-89F73136DC57}" destId="{96991987-0944-44ED-A449-A7D5AB08C6A3}" srcOrd="0" destOrd="0" presId="urn:microsoft.com/office/officeart/2005/8/layout/process1"/>
    <dgm:cxn modelId="{D56528CE-5239-4095-92FE-8E0CC4AEAD15}" type="presOf" srcId="{0DF6C145-9BE6-4733-9DC7-CE3E7C734581}" destId="{1B544681-EA2C-45D7-9DE0-21F689363D41}" srcOrd="0" destOrd="0" presId="urn:microsoft.com/office/officeart/2005/8/layout/process1"/>
    <dgm:cxn modelId="{B5655EDD-3BC4-4069-ADB5-D5753F75D9FF}" srcId="{16D4F756-4125-49E5-B5D6-89F73136DC57}" destId="{D69F9FCB-7605-4625-992F-E584A2AFE225}" srcOrd="0" destOrd="0" parTransId="{DBD0B69A-3A26-4D6B-A48E-336735A3D55F}" sibTransId="{F496FE1C-534C-48BF-A4A9-081237F6791C}"/>
    <dgm:cxn modelId="{1EABCDE7-65BE-4E3C-B211-18B2ED64D2EF}" srcId="{16D4F756-4125-49E5-B5D6-89F73136DC57}" destId="{0DF6C145-9BE6-4733-9DC7-CE3E7C734581}" srcOrd="1" destOrd="0" parTransId="{C863AB8D-7630-4E3F-9EEC-095740D61E83}" sibTransId="{5B78EDE9-294E-4604-A263-B879248D0703}"/>
    <dgm:cxn modelId="{E43308B3-09BD-4626-A157-0C06D8C50E3A}" type="presParOf" srcId="{96991987-0944-44ED-A449-A7D5AB08C6A3}" destId="{148547EB-0997-4730-AF14-A99343BABB10}" srcOrd="0" destOrd="0" presId="urn:microsoft.com/office/officeart/2005/8/layout/process1"/>
    <dgm:cxn modelId="{EE2D5015-A748-4F16-9F69-67E3352FFEFC}" type="presParOf" srcId="{96991987-0944-44ED-A449-A7D5AB08C6A3}" destId="{B0F4A6A7-6FAD-43F3-84D4-65F93A2FF0C0}" srcOrd="1" destOrd="0" presId="urn:microsoft.com/office/officeart/2005/8/layout/process1"/>
    <dgm:cxn modelId="{60498F95-42FE-40D4-A846-FF9DDB58387C}" type="presParOf" srcId="{B0F4A6A7-6FAD-43F3-84D4-65F93A2FF0C0}" destId="{DA95A8E7-C4BB-40E6-9AD6-724196D67BA3}" srcOrd="0" destOrd="0" presId="urn:microsoft.com/office/officeart/2005/8/layout/process1"/>
    <dgm:cxn modelId="{64CD3CEE-9353-4327-B3EA-3CCA086B606A}" type="presParOf" srcId="{96991987-0944-44ED-A449-A7D5AB08C6A3}" destId="{1B544681-EA2C-45D7-9DE0-21F689363D41}"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AA982C-8956-433C-8D32-5EB90DBD0958}"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B8384B4D-0FCB-40E3-B611-A2B1E592BEC4}">
      <dgm:prSet/>
      <dgm:spPr/>
      <dgm:t>
        <a:bodyPr/>
        <a:lstStyle/>
        <a:p>
          <a:r>
            <a:rPr lang="en-US" b="0" i="0" baseline="0" dirty="0"/>
            <a:t>Check Azure Well-Architected Framework for AKS Cost optimization.</a:t>
          </a:r>
          <a:endParaRPr lang="en-US" dirty="0"/>
        </a:p>
      </dgm:t>
    </dgm:pt>
    <dgm:pt modelId="{DEECD117-EA06-47DC-9D73-25AA68028ADD}" type="parTrans" cxnId="{707AA293-1ADB-4788-8769-71C6CB38F433}">
      <dgm:prSet/>
      <dgm:spPr/>
      <dgm:t>
        <a:bodyPr/>
        <a:lstStyle/>
        <a:p>
          <a:endParaRPr lang="en-US"/>
        </a:p>
      </dgm:t>
    </dgm:pt>
    <dgm:pt modelId="{CA780ECE-ED71-4F5F-ADF7-ADC8329807BF}" type="sibTrans" cxnId="{707AA293-1ADB-4788-8769-71C6CB38F433}">
      <dgm:prSet/>
      <dgm:spPr/>
      <dgm:t>
        <a:bodyPr/>
        <a:lstStyle/>
        <a:p>
          <a:endParaRPr lang="en-US"/>
        </a:p>
      </dgm:t>
    </dgm:pt>
    <dgm:pt modelId="{3BF86D83-926D-4A3D-B4C6-48A5135E8083}">
      <dgm:prSet/>
      <dgm:spPr/>
      <dgm:t>
        <a:bodyPr/>
        <a:lstStyle/>
        <a:p>
          <a:r>
            <a:rPr lang="en-US" b="0" i="0" baseline="0"/>
            <a:t>Use Azure Reservations for VMs for 1- or 3-year cost savings.</a:t>
          </a:r>
          <a:endParaRPr lang="en-US"/>
        </a:p>
      </dgm:t>
    </dgm:pt>
    <dgm:pt modelId="{F6CE5C7D-C35E-4FF2-A82E-0E5A610AA068}" type="parTrans" cxnId="{0562C3D0-27AD-41CD-B9AB-9B53A9135F67}">
      <dgm:prSet/>
      <dgm:spPr/>
      <dgm:t>
        <a:bodyPr/>
        <a:lstStyle/>
        <a:p>
          <a:endParaRPr lang="en-US"/>
        </a:p>
      </dgm:t>
    </dgm:pt>
    <dgm:pt modelId="{83008AEB-1FD1-421C-998C-3FCCF19BB176}" type="sibTrans" cxnId="{0562C3D0-27AD-41CD-B9AB-9B53A9135F67}">
      <dgm:prSet/>
      <dgm:spPr/>
      <dgm:t>
        <a:bodyPr/>
        <a:lstStyle/>
        <a:p>
          <a:endParaRPr lang="en-US"/>
        </a:p>
      </dgm:t>
    </dgm:pt>
    <dgm:pt modelId="{2DDD197A-C7DA-4D3D-97DF-2962B8054040}">
      <dgm:prSet/>
      <dgm:spPr/>
      <dgm:t>
        <a:bodyPr/>
        <a:lstStyle/>
        <a:p>
          <a:r>
            <a:rPr lang="en-US" b="0" i="0" baseline="0"/>
            <a:t>Add spot node pools for significant cost savings.</a:t>
          </a:r>
          <a:endParaRPr lang="en-US"/>
        </a:p>
      </dgm:t>
    </dgm:pt>
    <dgm:pt modelId="{486E95FE-A22E-490D-B091-4EA7D76F2B4B}" type="parTrans" cxnId="{FF29B178-0590-450A-BF54-D236B86D003E}">
      <dgm:prSet/>
      <dgm:spPr/>
      <dgm:t>
        <a:bodyPr/>
        <a:lstStyle/>
        <a:p>
          <a:endParaRPr lang="en-US"/>
        </a:p>
      </dgm:t>
    </dgm:pt>
    <dgm:pt modelId="{112EEB87-4B56-4E9C-95F2-3C64B1DB5C1E}" type="sibTrans" cxnId="{FF29B178-0590-450A-BF54-D236B86D003E}">
      <dgm:prSet/>
      <dgm:spPr/>
      <dgm:t>
        <a:bodyPr/>
        <a:lstStyle/>
        <a:p>
          <a:endParaRPr lang="en-US"/>
        </a:p>
      </dgm:t>
    </dgm:pt>
    <dgm:pt modelId="{250284AE-5F5D-4464-AD39-5B230CB84EB4}">
      <dgm:prSet/>
      <dgm:spPr/>
      <dgm:t>
        <a:bodyPr/>
        <a:lstStyle/>
        <a:p>
          <a:r>
            <a:rPr lang="en-US" b="0" i="0" baseline="0"/>
            <a:t>Set maximum price and enable cluster autoscaler for spot node pools.</a:t>
          </a:r>
          <a:endParaRPr lang="en-US"/>
        </a:p>
      </dgm:t>
    </dgm:pt>
    <dgm:pt modelId="{FE0E93DB-FABB-462A-9C78-16E5AC1BC6B7}" type="parTrans" cxnId="{56D7353B-158F-4973-A428-0C1CCDD3CFC2}">
      <dgm:prSet/>
      <dgm:spPr/>
      <dgm:t>
        <a:bodyPr/>
        <a:lstStyle/>
        <a:p>
          <a:endParaRPr lang="en-US"/>
        </a:p>
      </dgm:t>
    </dgm:pt>
    <dgm:pt modelId="{07B2D2D2-1067-4C07-9FCC-B282ED16E5C9}" type="sibTrans" cxnId="{56D7353B-158F-4973-A428-0C1CCDD3CFC2}">
      <dgm:prSet/>
      <dgm:spPr/>
      <dgm:t>
        <a:bodyPr/>
        <a:lstStyle/>
        <a:p>
          <a:endParaRPr lang="en-US"/>
        </a:p>
      </dgm:t>
    </dgm:pt>
    <dgm:pt modelId="{6AEF6522-9165-4330-944D-15C6EF13E465}">
      <dgm:prSet/>
      <dgm:spPr/>
    </dgm:pt>
    <dgm:pt modelId="{E55214D3-FE0E-4AF0-A24B-406A1770036B}" type="parTrans" cxnId="{55222FEF-E374-4868-9A7D-1DD32EE0E9CA}">
      <dgm:prSet/>
      <dgm:spPr/>
      <dgm:t>
        <a:bodyPr/>
        <a:lstStyle/>
        <a:p>
          <a:endParaRPr lang="en-US"/>
        </a:p>
      </dgm:t>
    </dgm:pt>
    <dgm:pt modelId="{3B32D310-268B-4416-B883-1DE68AD9426E}" type="sibTrans" cxnId="{55222FEF-E374-4868-9A7D-1DD32EE0E9CA}">
      <dgm:prSet/>
      <dgm:spPr/>
      <dgm:t>
        <a:bodyPr/>
        <a:lstStyle/>
        <a:p>
          <a:endParaRPr lang="en-US"/>
        </a:p>
      </dgm:t>
    </dgm:pt>
    <dgm:pt modelId="{CE2BFB84-F089-45CF-AEB5-5E380DC8EA99}">
      <dgm:prSet/>
      <dgm:spPr/>
    </dgm:pt>
    <dgm:pt modelId="{27ADE58A-32D4-4458-A189-3731B29EA053}" type="parTrans" cxnId="{5C54A0D5-F6F0-4FB4-BC9E-EB88443390B7}">
      <dgm:prSet/>
      <dgm:spPr/>
      <dgm:t>
        <a:bodyPr/>
        <a:lstStyle/>
        <a:p>
          <a:endParaRPr lang="en-US"/>
        </a:p>
      </dgm:t>
    </dgm:pt>
    <dgm:pt modelId="{A8FFA69E-28E2-4CF2-BC51-55FF3F9C8DDF}" type="sibTrans" cxnId="{5C54A0D5-F6F0-4FB4-BC9E-EB88443390B7}">
      <dgm:prSet/>
      <dgm:spPr/>
      <dgm:t>
        <a:bodyPr/>
        <a:lstStyle/>
        <a:p>
          <a:endParaRPr lang="en-US"/>
        </a:p>
      </dgm:t>
    </dgm:pt>
    <dgm:pt modelId="{2A0276BB-0C6D-475A-957C-0AAD15FA6071}">
      <dgm:prSet/>
      <dgm:spPr/>
    </dgm:pt>
    <dgm:pt modelId="{168D2D6F-834F-4C0C-846A-5B801214AF6F}" type="parTrans" cxnId="{2E0B39B1-A544-4162-8C8D-B42A31FE7918}">
      <dgm:prSet/>
      <dgm:spPr/>
      <dgm:t>
        <a:bodyPr/>
        <a:lstStyle/>
        <a:p>
          <a:endParaRPr lang="en-US"/>
        </a:p>
      </dgm:t>
    </dgm:pt>
    <dgm:pt modelId="{0392B5B7-9A6D-4436-94FE-D17B46044392}" type="sibTrans" cxnId="{2E0B39B1-A544-4162-8C8D-B42A31FE7918}">
      <dgm:prSet/>
      <dgm:spPr/>
      <dgm:t>
        <a:bodyPr/>
        <a:lstStyle/>
        <a:p>
          <a:endParaRPr lang="en-US"/>
        </a:p>
      </dgm:t>
    </dgm:pt>
    <dgm:pt modelId="{A8349863-1B09-45F3-B675-4B977B13928B}">
      <dgm:prSet/>
      <dgm:spPr/>
    </dgm:pt>
    <dgm:pt modelId="{27E5BE64-BA73-4649-9280-02C08D470A90}" type="parTrans" cxnId="{0912D8C3-6609-4B1C-BE9C-B069522486F2}">
      <dgm:prSet/>
      <dgm:spPr/>
      <dgm:t>
        <a:bodyPr/>
        <a:lstStyle/>
        <a:p>
          <a:endParaRPr lang="en-US"/>
        </a:p>
      </dgm:t>
    </dgm:pt>
    <dgm:pt modelId="{3190A145-B795-49E0-B72D-1B1D08071FA0}" type="sibTrans" cxnId="{0912D8C3-6609-4B1C-BE9C-B069522486F2}">
      <dgm:prSet/>
      <dgm:spPr/>
      <dgm:t>
        <a:bodyPr/>
        <a:lstStyle/>
        <a:p>
          <a:endParaRPr lang="en-US"/>
        </a:p>
      </dgm:t>
    </dgm:pt>
    <dgm:pt modelId="{929A5C1A-0F53-4321-9915-4A7800991262}" type="pres">
      <dgm:prSet presAssocID="{6AAA982C-8956-433C-8D32-5EB90DBD0958}" presName="matrix" presStyleCnt="0">
        <dgm:presLayoutVars>
          <dgm:chMax val="1"/>
          <dgm:dir/>
          <dgm:resizeHandles val="exact"/>
        </dgm:presLayoutVars>
      </dgm:prSet>
      <dgm:spPr/>
    </dgm:pt>
    <dgm:pt modelId="{E586B024-E3D7-43C8-AEFE-9D3B24CCDA0B}" type="pres">
      <dgm:prSet presAssocID="{6AAA982C-8956-433C-8D32-5EB90DBD0958}" presName="diamond" presStyleLbl="bgShp" presStyleIdx="0" presStyleCnt="1"/>
      <dgm:spPr/>
    </dgm:pt>
    <dgm:pt modelId="{65604673-054E-4C94-8494-DAA96DD659E7}" type="pres">
      <dgm:prSet presAssocID="{6AAA982C-8956-433C-8D32-5EB90DBD0958}" presName="quad1" presStyleLbl="node1" presStyleIdx="0" presStyleCnt="4">
        <dgm:presLayoutVars>
          <dgm:chMax val="0"/>
          <dgm:chPref val="0"/>
          <dgm:bulletEnabled val="1"/>
        </dgm:presLayoutVars>
      </dgm:prSet>
      <dgm:spPr/>
    </dgm:pt>
    <dgm:pt modelId="{652EB2FF-C011-450A-919B-6C752DA449FD}" type="pres">
      <dgm:prSet presAssocID="{6AAA982C-8956-433C-8D32-5EB90DBD0958}" presName="quad2" presStyleLbl="node1" presStyleIdx="1" presStyleCnt="4">
        <dgm:presLayoutVars>
          <dgm:chMax val="0"/>
          <dgm:chPref val="0"/>
          <dgm:bulletEnabled val="1"/>
        </dgm:presLayoutVars>
      </dgm:prSet>
      <dgm:spPr/>
    </dgm:pt>
    <dgm:pt modelId="{5E7EBE16-2A02-43D3-BDD0-B08E2FE82C5E}" type="pres">
      <dgm:prSet presAssocID="{6AAA982C-8956-433C-8D32-5EB90DBD0958}" presName="quad3" presStyleLbl="node1" presStyleIdx="2" presStyleCnt="4">
        <dgm:presLayoutVars>
          <dgm:chMax val="0"/>
          <dgm:chPref val="0"/>
          <dgm:bulletEnabled val="1"/>
        </dgm:presLayoutVars>
      </dgm:prSet>
      <dgm:spPr/>
    </dgm:pt>
    <dgm:pt modelId="{71BE3834-F0B2-462A-8DFF-B2C4A5AA6198}" type="pres">
      <dgm:prSet presAssocID="{6AAA982C-8956-433C-8D32-5EB90DBD0958}" presName="quad4" presStyleLbl="node1" presStyleIdx="3" presStyleCnt="4">
        <dgm:presLayoutVars>
          <dgm:chMax val="0"/>
          <dgm:chPref val="0"/>
          <dgm:bulletEnabled val="1"/>
        </dgm:presLayoutVars>
      </dgm:prSet>
      <dgm:spPr/>
    </dgm:pt>
  </dgm:ptLst>
  <dgm:cxnLst>
    <dgm:cxn modelId="{56D7353B-158F-4973-A428-0C1CCDD3CFC2}" srcId="{6AAA982C-8956-433C-8D32-5EB90DBD0958}" destId="{250284AE-5F5D-4464-AD39-5B230CB84EB4}" srcOrd="3" destOrd="0" parTransId="{FE0E93DB-FABB-462A-9C78-16E5AC1BC6B7}" sibTransId="{07B2D2D2-1067-4C07-9FCC-B282ED16E5C9}"/>
    <dgm:cxn modelId="{A7150F43-D0FE-48FD-9622-C34DF3B44247}" type="presOf" srcId="{6AAA982C-8956-433C-8D32-5EB90DBD0958}" destId="{929A5C1A-0F53-4321-9915-4A7800991262}" srcOrd="0" destOrd="0" presId="urn:microsoft.com/office/officeart/2005/8/layout/matrix3"/>
    <dgm:cxn modelId="{FF29B178-0590-450A-BF54-D236B86D003E}" srcId="{6AAA982C-8956-433C-8D32-5EB90DBD0958}" destId="{2DDD197A-C7DA-4D3D-97DF-2962B8054040}" srcOrd="2" destOrd="0" parTransId="{486E95FE-A22E-490D-B091-4EA7D76F2B4B}" sibTransId="{112EEB87-4B56-4E9C-95F2-3C64B1DB5C1E}"/>
    <dgm:cxn modelId="{707AA293-1ADB-4788-8769-71C6CB38F433}" srcId="{6AAA982C-8956-433C-8D32-5EB90DBD0958}" destId="{B8384B4D-0FCB-40E3-B611-A2B1E592BEC4}" srcOrd="0" destOrd="0" parTransId="{DEECD117-EA06-47DC-9D73-25AA68028ADD}" sibTransId="{CA780ECE-ED71-4F5F-ADF7-ADC8329807BF}"/>
    <dgm:cxn modelId="{A5141D96-B46F-443F-8F2E-12BCE94C7CBC}" type="presOf" srcId="{3BF86D83-926D-4A3D-B4C6-48A5135E8083}" destId="{652EB2FF-C011-450A-919B-6C752DA449FD}" srcOrd="0" destOrd="0" presId="urn:microsoft.com/office/officeart/2005/8/layout/matrix3"/>
    <dgm:cxn modelId="{2E0B39B1-A544-4162-8C8D-B42A31FE7918}" srcId="{6AAA982C-8956-433C-8D32-5EB90DBD0958}" destId="{2A0276BB-0C6D-475A-957C-0AAD15FA6071}" srcOrd="6" destOrd="0" parTransId="{168D2D6F-834F-4C0C-846A-5B801214AF6F}" sibTransId="{0392B5B7-9A6D-4436-94FE-D17B46044392}"/>
    <dgm:cxn modelId="{65CA52BF-61F1-431D-A5D3-E260E5E8AB95}" type="presOf" srcId="{250284AE-5F5D-4464-AD39-5B230CB84EB4}" destId="{71BE3834-F0B2-462A-8DFF-B2C4A5AA6198}" srcOrd="0" destOrd="0" presId="urn:microsoft.com/office/officeart/2005/8/layout/matrix3"/>
    <dgm:cxn modelId="{0912D8C3-6609-4B1C-BE9C-B069522486F2}" srcId="{6AAA982C-8956-433C-8D32-5EB90DBD0958}" destId="{A8349863-1B09-45F3-B675-4B977B13928B}" srcOrd="7" destOrd="0" parTransId="{27E5BE64-BA73-4649-9280-02C08D470A90}" sibTransId="{3190A145-B795-49E0-B72D-1B1D08071FA0}"/>
    <dgm:cxn modelId="{0562C3D0-27AD-41CD-B9AB-9B53A9135F67}" srcId="{6AAA982C-8956-433C-8D32-5EB90DBD0958}" destId="{3BF86D83-926D-4A3D-B4C6-48A5135E8083}" srcOrd="1" destOrd="0" parTransId="{F6CE5C7D-C35E-4FF2-A82E-0E5A610AA068}" sibTransId="{83008AEB-1FD1-421C-998C-3FCCF19BB176}"/>
    <dgm:cxn modelId="{5C54A0D5-F6F0-4FB4-BC9E-EB88443390B7}" srcId="{6AAA982C-8956-433C-8D32-5EB90DBD0958}" destId="{CE2BFB84-F089-45CF-AEB5-5E380DC8EA99}" srcOrd="5" destOrd="0" parTransId="{27ADE58A-32D4-4458-A189-3731B29EA053}" sibTransId="{A8FFA69E-28E2-4CF2-BC51-55FF3F9C8DDF}"/>
    <dgm:cxn modelId="{103A51E0-1BD6-4B3A-A5F8-2D60A490DAA4}" type="presOf" srcId="{B8384B4D-0FCB-40E3-B611-A2B1E592BEC4}" destId="{65604673-054E-4C94-8494-DAA96DD659E7}" srcOrd="0" destOrd="0" presId="urn:microsoft.com/office/officeart/2005/8/layout/matrix3"/>
    <dgm:cxn modelId="{55222FEF-E374-4868-9A7D-1DD32EE0E9CA}" srcId="{6AAA982C-8956-433C-8D32-5EB90DBD0958}" destId="{6AEF6522-9165-4330-944D-15C6EF13E465}" srcOrd="4" destOrd="0" parTransId="{E55214D3-FE0E-4AF0-A24B-406A1770036B}" sibTransId="{3B32D310-268B-4416-B883-1DE68AD9426E}"/>
    <dgm:cxn modelId="{EC7404FE-313B-4AB1-8ABA-C4FCD822FC55}" type="presOf" srcId="{2DDD197A-C7DA-4D3D-97DF-2962B8054040}" destId="{5E7EBE16-2A02-43D3-BDD0-B08E2FE82C5E}" srcOrd="0" destOrd="0" presId="urn:microsoft.com/office/officeart/2005/8/layout/matrix3"/>
    <dgm:cxn modelId="{999610EB-A605-4622-B739-B87BE9A3EDED}" type="presParOf" srcId="{929A5C1A-0F53-4321-9915-4A7800991262}" destId="{E586B024-E3D7-43C8-AEFE-9D3B24CCDA0B}" srcOrd="0" destOrd="0" presId="urn:microsoft.com/office/officeart/2005/8/layout/matrix3"/>
    <dgm:cxn modelId="{2291B658-0515-40B7-AC91-1EC756BCD05D}" type="presParOf" srcId="{929A5C1A-0F53-4321-9915-4A7800991262}" destId="{65604673-054E-4C94-8494-DAA96DD659E7}" srcOrd="1" destOrd="0" presId="urn:microsoft.com/office/officeart/2005/8/layout/matrix3"/>
    <dgm:cxn modelId="{73A23395-F4FF-431A-B646-B83D9C999F51}" type="presParOf" srcId="{929A5C1A-0F53-4321-9915-4A7800991262}" destId="{652EB2FF-C011-450A-919B-6C752DA449FD}" srcOrd="2" destOrd="0" presId="urn:microsoft.com/office/officeart/2005/8/layout/matrix3"/>
    <dgm:cxn modelId="{DA19137D-9DD8-4E33-BBD2-E3CE0B561104}" type="presParOf" srcId="{929A5C1A-0F53-4321-9915-4A7800991262}" destId="{5E7EBE16-2A02-43D3-BDD0-B08E2FE82C5E}" srcOrd="3" destOrd="0" presId="urn:microsoft.com/office/officeart/2005/8/layout/matrix3"/>
    <dgm:cxn modelId="{36955E77-C0E0-4DB1-A789-5352FF12792D}" type="presParOf" srcId="{929A5C1A-0F53-4321-9915-4A7800991262}" destId="{71BE3834-F0B2-462A-8DFF-B2C4A5AA619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7378FB-066E-42D3-9590-F04DAB45F764}" type="doc">
      <dgm:prSet loTypeId="urn:microsoft.com/office/officeart/2005/8/layout/architecture" loCatId="list" qsTypeId="urn:microsoft.com/office/officeart/2005/8/quickstyle/simple1" qsCatId="simple" csTypeId="urn:microsoft.com/office/officeart/2005/8/colors/accent2_1" csCatId="accent2"/>
      <dgm:spPr/>
      <dgm:t>
        <a:bodyPr/>
        <a:lstStyle/>
        <a:p>
          <a:endParaRPr lang="en-US"/>
        </a:p>
      </dgm:t>
    </dgm:pt>
    <dgm:pt modelId="{450BA74B-0295-4158-99F3-3B87E3C6678E}">
      <dgm:prSet/>
      <dgm:spPr/>
      <dgm:t>
        <a:bodyPr/>
        <a:lstStyle/>
        <a:p>
          <a:r>
            <a:rPr lang="en-US" b="0" i="0" dirty="0"/>
            <a:t>Implement Infrastructure as Code (</a:t>
          </a:r>
          <a:r>
            <a:rPr lang="en-US" b="0" i="0" dirty="0" err="1"/>
            <a:t>IaC</a:t>
          </a:r>
          <a:r>
            <a:rPr lang="en-US" b="0" i="0" dirty="0"/>
            <a:t>) for consistent cluster deployment.</a:t>
          </a:r>
          <a:endParaRPr lang="en-US" dirty="0"/>
        </a:p>
      </dgm:t>
    </dgm:pt>
    <dgm:pt modelId="{A45A61E8-D271-47A2-BD0D-273F0F466661}" type="parTrans" cxnId="{A0861096-0080-4C71-84DD-79E40EF60E03}">
      <dgm:prSet/>
      <dgm:spPr/>
      <dgm:t>
        <a:bodyPr/>
        <a:lstStyle/>
        <a:p>
          <a:endParaRPr lang="en-US"/>
        </a:p>
      </dgm:t>
    </dgm:pt>
    <dgm:pt modelId="{BEA3E819-43F8-43EF-87E5-8ECB71197903}" type="sibTrans" cxnId="{A0861096-0080-4C71-84DD-79E40EF60E03}">
      <dgm:prSet/>
      <dgm:spPr/>
      <dgm:t>
        <a:bodyPr/>
        <a:lstStyle/>
        <a:p>
          <a:endParaRPr lang="en-US"/>
        </a:p>
      </dgm:t>
    </dgm:pt>
    <dgm:pt modelId="{4807A2BD-890F-4817-9C3E-77E8FC76D353}">
      <dgm:prSet/>
      <dgm:spPr/>
      <dgm:t>
        <a:bodyPr/>
        <a:lstStyle/>
        <a:p>
          <a:r>
            <a:rPr lang="en-US" b="0" i="0"/>
            <a:t>Utilize Kubernetes-native tools like Helm for application management.</a:t>
          </a:r>
          <a:endParaRPr lang="en-US"/>
        </a:p>
      </dgm:t>
    </dgm:pt>
    <dgm:pt modelId="{EA886830-DD69-40F7-927E-ABD292E8477F}" type="parTrans" cxnId="{8C9E7A91-FB10-4FD3-BF76-B97AF52C675B}">
      <dgm:prSet/>
      <dgm:spPr/>
      <dgm:t>
        <a:bodyPr/>
        <a:lstStyle/>
        <a:p>
          <a:endParaRPr lang="en-US"/>
        </a:p>
      </dgm:t>
    </dgm:pt>
    <dgm:pt modelId="{756A6023-5BE6-4E6B-8756-E193BAFA0B15}" type="sibTrans" cxnId="{8C9E7A91-FB10-4FD3-BF76-B97AF52C675B}">
      <dgm:prSet/>
      <dgm:spPr/>
      <dgm:t>
        <a:bodyPr/>
        <a:lstStyle/>
        <a:p>
          <a:endParaRPr lang="en-US"/>
        </a:p>
      </dgm:t>
    </dgm:pt>
    <dgm:pt modelId="{23EE2F1B-611F-4DD2-BBE5-C3627AE672D0}">
      <dgm:prSet/>
      <dgm:spPr/>
      <dgm:t>
        <a:bodyPr/>
        <a:lstStyle/>
        <a:p>
          <a:r>
            <a:rPr lang="en-US" b="0" i="0"/>
            <a:t>Establish clear governance policies and RBAC for access control.</a:t>
          </a:r>
          <a:endParaRPr lang="en-US"/>
        </a:p>
      </dgm:t>
    </dgm:pt>
    <dgm:pt modelId="{F17DDD05-FDF2-4260-896C-E1439FEEEF4C}" type="parTrans" cxnId="{21536115-5A52-4B2C-BDC9-D5D8010A1433}">
      <dgm:prSet/>
      <dgm:spPr/>
      <dgm:t>
        <a:bodyPr/>
        <a:lstStyle/>
        <a:p>
          <a:endParaRPr lang="en-US"/>
        </a:p>
      </dgm:t>
    </dgm:pt>
    <dgm:pt modelId="{0391FB6E-FFD0-4029-A411-E30798C629A5}" type="sibTrans" cxnId="{21536115-5A52-4B2C-BDC9-D5D8010A1433}">
      <dgm:prSet/>
      <dgm:spPr/>
      <dgm:t>
        <a:bodyPr/>
        <a:lstStyle/>
        <a:p>
          <a:endParaRPr lang="en-US"/>
        </a:p>
      </dgm:t>
    </dgm:pt>
    <dgm:pt modelId="{5462461B-C6BF-4958-BBA2-0BFB025748EB}">
      <dgm:prSet/>
      <dgm:spPr/>
      <dgm:t>
        <a:bodyPr/>
        <a:lstStyle/>
        <a:p>
          <a:r>
            <a:rPr lang="en-US" b="0" i="0"/>
            <a:t>Conduct regular health checks and performance tuning.</a:t>
          </a:r>
          <a:endParaRPr lang="en-US"/>
        </a:p>
      </dgm:t>
    </dgm:pt>
    <dgm:pt modelId="{147BA3AE-4DC4-49B5-8D1E-58B2B1C38852}" type="parTrans" cxnId="{DE28EA48-5969-43DC-BC67-A3FC87BC69C4}">
      <dgm:prSet/>
      <dgm:spPr/>
      <dgm:t>
        <a:bodyPr/>
        <a:lstStyle/>
        <a:p>
          <a:endParaRPr lang="en-US"/>
        </a:p>
      </dgm:t>
    </dgm:pt>
    <dgm:pt modelId="{E848CE58-0F52-41FA-8CB9-E2D92C25843D}" type="sibTrans" cxnId="{DE28EA48-5969-43DC-BC67-A3FC87BC69C4}">
      <dgm:prSet/>
      <dgm:spPr/>
      <dgm:t>
        <a:bodyPr/>
        <a:lstStyle/>
        <a:p>
          <a:endParaRPr lang="en-US"/>
        </a:p>
      </dgm:t>
    </dgm:pt>
    <dgm:pt modelId="{A77A854B-9135-41B0-BF01-52E79920F784}">
      <dgm:prSet/>
      <dgm:spPr/>
      <dgm:t>
        <a:bodyPr/>
        <a:lstStyle/>
        <a:p>
          <a:r>
            <a:rPr lang="en-US" b="0" i="0"/>
            <a:t>Implement logging, monitoring, and alerting solutions.</a:t>
          </a:r>
          <a:endParaRPr lang="en-US"/>
        </a:p>
      </dgm:t>
    </dgm:pt>
    <dgm:pt modelId="{DC586770-00E9-44E7-A798-5E90296F406B}" type="parTrans" cxnId="{47561B67-204A-4B6A-8460-70C66CD47E97}">
      <dgm:prSet/>
      <dgm:spPr/>
      <dgm:t>
        <a:bodyPr/>
        <a:lstStyle/>
        <a:p>
          <a:endParaRPr lang="en-US"/>
        </a:p>
      </dgm:t>
    </dgm:pt>
    <dgm:pt modelId="{A666BD64-B670-4B4A-B33E-E7821654069A}" type="sibTrans" cxnId="{47561B67-204A-4B6A-8460-70C66CD47E97}">
      <dgm:prSet/>
      <dgm:spPr/>
      <dgm:t>
        <a:bodyPr/>
        <a:lstStyle/>
        <a:p>
          <a:endParaRPr lang="en-US"/>
        </a:p>
      </dgm:t>
    </dgm:pt>
    <dgm:pt modelId="{97935984-0AB2-4112-AA19-8BFAE95851A8}" type="pres">
      <dgm:prSet presAssocID="{817378FB-066E-42D3-9590-F04DAB45F764}" presName="Name0" presStyleCnt="0">
        <dgm:presLayoutVars>
          <dgm:chPref val="1"/>
          <dgm:dir/>
          <dgm:animOne val="branch"/>
          <dgm:animLvl val="lvl"/>
          <dgm:resizeHandles/>
        </dgm:presLayoutVars>
      </dgm:prSet>
      <dgm:spPr/>
    </dgm:pt>
    <dgm:pt modelId="{8708B5C7-AF04-4248-82AF-AAF5807F58FB}" type="pres">
      <dgm:prSet presAssocID="{450BA74B-0295-4158-99F3-3B87E3C6678E}" presName="vertOne" presStyleCnt="0"/>
      <dgm:spPr/>
    </dgm:pt>
    <dgm:pt modelId="{924A3016-671B-4E57-8F4D-3FDA77323792}" type="pres">
      <dgm:prSet presAssocID="{450BA74B-0295-4158-99F3-3B87E3C6678E}" presName="txOne" presStyleLbl="node0" presStyleIdx="0" presStyleCnt="5">
        <dgm:presLayoutVars>
          <dgm:chPref val="3"/>
        </dgm:presLayoutVars>
      </dgm:prSet>
      <dgm:spPr/>
    </dgm:pt>
    <dgm:pt modelId="{F4826EFB-559B-4F76-A631-E66A066F3DA7}" type="pres">
      <dgm:prSet presAssocID="{450BA74B-0295-4158-99F3-3B87E3C6678E}" presName="horzOne" presStyleCnt="0"/>
      <dgm:spPr/>
    </dgm:pt>
    <dgm:pt modelId="{1CB809FC-B7B4-425D-8DFA-177A75C257E9}" type="pres">
      <dgm:prSet presAssocID="{BEA3E819-43F8-43EF-87E5-8ECB71197903}" presName="sibSpaceOne" presStyleCnt="0"/>
      <dgm:spPr/>
    </dgm:pt>
    <dgm:pt modelId="{E95D6375-AC84-4FA1-9FEA-A1760931DC7F}" type="pres">
      <dgm:prSet presAssocID="{4807A2BD-890F-4817-9C3E-77E8FC76D353}" presName="vertOne" presStyleCnt="0"/>
      <dgm:spPr/>
    </dgm:pt>
    <dgm:pt modelId="{D4573D53-9293-4B49-A731-89244F694330}" type="pres">
      <dgm:prSet presAssocID="{4807A2BD-890F-4817-9C3E-77E8FC76D353}" presName="txOne" presStyleLbl="node0" presStyleIdx="1" presStyleCnt="5">
        <dgm:presLayoutVars>
          <dgm:chPref val="3"/>
        </dgm:presLayoutVars>
      </dgm:prSet>
      <dgm:spPr/>
    </dgm:pt>
    <dgm:pt modelId="{67655A65-EF75-4B53-921E-E62352EC1213}" type="pres">
      <dgm:prSet presAssocID="{4807A2BD-890F-4817-9C3E-77E8FC76D353}" presName="horzOne" presStyleCnt="0"/>
      <dgm:spPr/>
    </dgm:pt>
    <dgm:pt modelId="{22531CE8-9B81-483C-A613-BCC0BEF5B9BF}" type="pres">
      <dgm:prSet presAssocID="{756A6023-5BE6-4E6B-8756-E193BAFA0B15}" presName="sibSpaceOne" presStyleCnt="0"/>
      <dgm:spPr/>
    </dgm:pt>
    <dgm:pt modelId="{2EA02255-64FF-47B2-B8C5-8B749626475A}" type="pres">
      <dgm:prSet presAssocID="{23EE2F1B-611F-4DD2-BBE5-C3627AE672D0}" presName="vertOne" presStyleCnt="0"/>
      <dgm:spPr/>
    </dgm:pt>
    <dgm:pt modelId="{23632B43-A955-4378-A8E9-DF8D5892D01D}" type="pres">
      <dgm:prSet presAssocID="{23EE2F1B-611F-4DD2-BBE5-C3627AE672D0}" presName="txOne" presStyleLbl="node0" presStyleIdx="2" presStyleCnt="5">
        <dgm:presLayoutVars>
          <dgm:chPref val="3"/>
        </dgm:presLayoutVars>
      </dgm:prSet>
      <dgm:spPr/>
    </dgm:pt>
    <dgm:pt modelId="{E1F4A3C7-E070-49AD-8460-1ED7CEA13770}" type="pres">
      <dgm:prSet presAssocID="{23EE2F1B-611F-4DD2-BBE5-C3627AE672D0}" presName="horzOne" presStyleCnt="0"/>
      <dgm:spPr/>
    </dgm:pt>
    <dgm:pt modelId="{0EF8D2D7-6C6E-4FCC-9751-8802A86B3AFB}" type="pres">
      <dgm:prSet presAssocID="{0391FB6E-FFD0-4029-A411-E30798C629A5}" presName="sibSpaceOne" presStyleCnt="0"/>
      <dgm:spPr/>
    </dgm:pt>
    <dgm:pt modelId="{60ADC3F6-32D7-42DB-BF89-F8CE42E3E0C2}" type="pres">
      <dgm:prSet presAssocID="{5462461B-C6BF-4958-BBA2-0BFB025748EB}" presName="vertOne" presStyleCnt="0"/>
      <dgm:spPr/>
    </dgm:pt>
    <dgm:pt modelId="{30929408-5D3B-4673-9BE7-F294307688BD}" type="pres">
      <dgm:prSet presAssocID="{5462461B-C6BF-4958-BBA2-0BFB025748EB}" presName="txOne" presStyleLbl="node0" presStyleIdx="3" presStyleCnt="5">
        <dgm:presLayoutVars>
          <dgm:chPref val="3"/>
        </dgm:presLayoutVars>
      </dgm:prSet>
      <dgm:spPr/>
    </dgm:pt>
    <dgm:pt modelId="{47EB3D67-15AD-4789-B28D-A97C3F5D0317}" type="pres">
      <dgm:prSet presAssocID="{5462461B-C6BF-4958-BBA2-0BFB025748EB}" presName="horzOne" presStyleCnt="0"/>
      <dgm:spPr/>
    </dgm:pt>
    <dgm:pt modelId="{44DA08AB-D2E3-454B-A187-81D06AD4F25F}" type="pres">
      <dgm:prSet presAssocID="{E848CE58-0F52-41FA-8CB9-E2D92C25843D}" presName="sibSpaceOne" presStyleCnt="0"/>
      <dgm:spPr/>
    </dgm:pt>
    <dgm:pt modelId="{38ACE2C3-C8D6-4D06-888E-34B732906CD5}" type="pres">
      <dgm:prSet presAssocID="{A77A854B-9135-41B0-BF01-52E79920F784}" presName="vertOne" presStyleCnt="0"/>
      <dgm:spPr/>
    </dgm:pt>
    <dgm:pt modelId="{4CB4C1A3-2F35-4CC7-9D8D-30F4EE44ACD4}" type="pres">
      <dgm:prSet presAssocID="{A77A854B-9135-41B0-BF01-52E79920F784}" presName="txOne" presStyleLbl="node0" presStyleIdx="4" presStyleCnt="5">
        <dgm:presLayoutVars>
          <dgm:chPref val="3"/>
        </dgm:presLayoutVars>
      </dgm:prSet>
      <dgm:spPr/>
    </dgm:pt>
    <dgm:pt modelId="{5F5B2905-8468-44AB-96DF-A199CF199CF8}" type="pres">
      <dgm:prSet presAssocID="{A77A854B-9135-41B0-BF01-52E79920F784}" presName="horzOne" presStyleCnt="0"/>
      <dgm:spPr/>
    </dgm:pt>
  </dgm:ptLst>
  <dgm:cxnLst>
    <dgm:cxn modelId="{AA01E90C-EF42-49D4-A8D2-3D79466A69A6}" type="presOf" srcId="{23EE2F1B-611F-4DD2-BBE5-C3627AE672D0}" destId="{23632B43-A955-4378-A8E9-DF8D5892D01D}" srcOrd="0" destOrd="0" presId="urn:microsoft.com/office/officeart/2005/8/layout/architecture"/>
    <dgm:cxn modelId="{21536115-5A52-4B2C-BDC9-D5D8010A1433}" srcId="{817378FB-066E-42D3-9590-F04DAB45F764}" destId="{23EE2F1B-611F-4DD2-BBE5-C3627AE672D0}" srcOrd="2" destOrd="0" parTransId="{F17DDD05-FDF2-4260-896C-E1439FEEEF4C}" sibTransId="{0391FB6E-FFD0-4029-A411-E30798C629A5}"/>
    <dgm:cxn modelId="{47561B67-204A-4B6A-8460-70C66CD47E97}" srcId="{817378FB-066E-42D3-9590-F04DAB45F764}" destId="{A77A854B-9135-41B0-BF01-52E79920F784}" srcOrd="4" destOrd="0" parTransId="{DC586770-00E9-44E7-A798-5E90296F406B}" sibTransId="{A666BD64-B670-4B4A-B33E-E7821654069A}"/>
    <dgm:cxn modelId="{DE28EA48-5969-43DC-BC67-A3FC87BC69C4}" srcId="{817378FB-066E-42D3-9590-F04DAB45F764}" destId="{5462461B-C6BF-4958-BBA2-0BFB025748EB}" srcOrd="3" destOrd="0" parTransId="{147BA3AE-4DC4-49B5-8D1E-58B2B1C38852}" sibTransId="{E848CE58-0F52-41FA-8CB9-E2D92C25843D}"/>
    <dgm:cxn modelId="{9A6B6B90-AAC4-4843-A924-3B689FED2A97}" type="presOf" srcId="{450BA74B-0295-4158-99F3-3B87E3C6678E}" destId="{924A3016-671B-4E57-8F4D-3FDA77323792}" srcOrd="0" destOrd="0" presId="urn:microsoft.com/office/officeart/2005/8/layout/architecture"/>
    <dgm:cxn modelId="{8C9E7A91-FB10-4FD3-BF76-B97AF52C675B}" srcId="{817378FB-066E-42D3-9590-F04DAB45F764}" destId="{4807A2BD-890F-4817-9C3E-77E8FC76D353}" srcOrd="1" destOrd="0" parTransId="{EA886830-DD69-40F7-927E-ABD292E8477F}" sibTransId="{756A6023-5BE6-4E6B-8756-E193BAFA0B15}"/>
    <dgm:cxn modelId="{A0861096-0080-4C71-84DD-79E40EF60E03}" srcId="{817378FB-066E-42D3-9590-F04DAB45F764}" destId="{450BA74B-0295-4158-99F3-3B87E3C6678E}" srcOrd="0" destOrd="0" parTransId="{A45A61E8-D271-47A2-BD0D-273F0F466661}" sibTransId="{BEA3E819-43F8-43EF-87E5-8ECB71197903}"/>
    <dgm:cxn modelId="{ED103EBB-AB93-44FC-B3AB-83DEDFE84CA7}" type="presOf" srcId="{A77A854B-9135-41B0-BF01-52E79920F784}" destId="{4CB4C1A3-2F35-4CC7-9D8D-30F4EE44ACD4}" srcOrd="0" destOrd="0" presId="urn:microsoft.com/office/officeart/2005/8/layout/architecture"/>
    <dgm:cxn modelId="{23BA43C3-341E-409A-9013-2FB49A95E4C7}" type="presOf" srcId="{4807A2BD-890F-4817-9C3E-77E8FC76D353}" destId="{D4573D53-9293-4B49-A731-89244F694330}" srcOrd="0" destOrd="0" presId="urn:microsoft.com/office/officeart/2005/8/layout/architecture"/>
    <dgm:cxn modelId="{0F6400ED-1168-4007-A40C-BF65B6FD7D3C}" type="presOf" srcId="{5462461B-C6BF-4958-BBA2-0BFB025748EB}" destId="{30929408-5D3B-4673-9BE7-F294307688BD}" srcOrd="0" destOrd="0" presId="urn:microsoft.com/office/officeart/2005/8/layout/architecture"/>
    <dgm:cxn modelId="{6FCF5AF2-C41E-4611-9F1B-E27EAC8BA894}" type="presOf" srcId="{817378FB-066E-42D3-9590-F04DAB45F764}" destId="{97935984-0AB2-4112-AA19-8BFAE95851A8}" srcOrd="0" destOrd="0" presId="urn:microsoft.com/office/officeart/2005/8/layout/architecture"/>
    <dgm:cxn modelId="{97FB38E3-5C99-4F4C-8DE0-7B0E6758121C}" type="presParOf" srcId="{97935984-0AB2-4112-AA19-8BFAE95851A8}" destId="{8708B5C7-AF04-4248-82AF-AAF5807F58FB}" srcOrd="0" destOrd="0" presId="urn:microsoft.com/office/officeart/2005/8/layout/architecture"/>
    <dgm:cxn modelId="{A773C75A-145B-48BA-BBBF-93CD344AC748}" type="presParOf" srcId="{8708B5C7-AF04-4248-82AF-AAF5807F58FB}" destId="{924A3016-671B-4E57-8F4D-3FDA77323792}" srcOrd="0" destOrd="0" presId="urn:microsoft.com/office/officeart/2005/8/layout/architecture"/>
    <dgm:cxn modelId="{EB01A97B-D437-4AD0-B2DD-E503014D3642}" type="presParOf" srcId="{8708B5C7-AF04-4248-82AF-AAF5807F58FB}" destId="{F4826EFB-559B-4F76-A631-E66A066F3DA7}" srcOrd="1" destOrd="0" presId="urn:microsoft.com/office/officeart/2005/8/layout/architecture"/>
    <dgm:cxn modelId="{48CB5192-7DA2-411B-BDAA-C1DAA57901F9}" type="presParOf" srcId="{97935984-0AB2-4112-AA19-8BFAE95851A8}" destId="{1CB809FC-B7B4-425D-8DFA-177A75C257E9}" srcOrd="1" destOrd="0" presId="urn:microsoft.com/office/officeart/2005/8/layout/architecture"/>
    <dgm:cxn modelId="{51EA8894-D56C-44C3-9D92-0A1D2954E10F}" type="presParOf" srcId="{97935984-0AB2-4112-AA19-8BFAE95851A8}" destId="{E95D6375-AC84-4FA1-9FEA-A1760931DC7F}" srcOrd="2" destOrd="0" presId="urn:microsoft.com/office/officeart/2005/8/layout/architecture"/>
    <dgm:cxn modelId="{DCD3002F-85F6-4377-9D4C-FAC54EEF0CF0}" type="presParOf" srcId="{E95D6375-AC84-4FA1-9FEA-A1760931DC7F}" destId="{D4573D53-9293-4B49-A731-89244F694330}" srcOrd="0" destOrd="0" presId="urn:microsoft.com/office/officeart/2005/8/layout/architecture"/>
    <dgm:cxn modelId="{13B5E0C5-DA73-4CAC-8674-E08431AC2AEC}" type="presParOf" srcId="{E95D6375-AC84-4FA1-9FEA-A1760931DC7F}" destId="{67655A65-EF75-4B53-921E-E62352EC1213}" srcOrd="1" destOrd="0" presId="urn:microsoft.com/office/officeart/2005/8/layout/architecture"/>
    <dgm:cxn modelId="{7BE7497A-CB61-4E3E-BF0E-D6C0ABEB7BDF}" type="presParOf" srcId="{97935984-0AB2-4112-AA19-8BFAE95851A8}" destId="{22531CE8-9B81-483C-A613-BCC0BEF5B9BF}" srcOrd="3" destOrd="0" presId="urn:microsoft.com/office/officeart/2005/8/layout/architecture"/>
    <dgm:cxn modelId="{BFDCD341-2DDC-4CF3-9FB4-FAC0962015BC}" type="presParOf" srcId="{97935984-0AB2-4112-AA19-8BFAE95851A8}" destId="{2EA02255-64FF-47B2-B8C5-8B749626475A}" srcOrd="4" destOrd="0" presId="urn:microsoft.com/office/officeart/2005/8/layout/architecture"/>
    <dgm:cxn modelId="{20D9F82C-E203-4056-A290-03F18EFF8157}" type="presParOf" srcId="{2EA02255-64FF-47B2-B8C5-8B749626475A}" destId="{23632B43-A955-4378-A8E9-DF8D5892D01D}" srcOrd="0" destOrd="0" presId="urn:microsoft.com/office/officeart/2005/8/layout/architecture"/>
    <dgm:cxn modelId="{E7AB3AF4-E9CB-4AF7-9C09-9B2BAE5083E8}" type="presParOf" srcId="{2EA02255-64FF-47B2-B8C5-8B749626475A}" destId="{E1F4A3C7-E070-49AD-8460-1ED7CEA13770}" srcOrd="1" destOrd="0" presId="urn:microsoft.com/office/officeart/2005/8/layout/architecture"/>
    <dgm:cxn modelId="{9D5D5C9F-F1EC-40C9-A7E7-008A2AA3CCF4}" type="presParOf" srcId="{97935984-0AB2-4112-AA19-8BFAE95851A8}" destId="{0EF8D2D7-6C6E-4FCC-9751-8802A86B3AFB}" srcOrd="5" destOrd="0" presId="urn:microsoft.com/office/officeart/2005/8/layout/architecture"/>
    <dgm:cxn modelId="{6FF59CB3-85AD-4A97-BF5C-501B24247363}" type="presParOf" srcId="{97935984-0AB2-4112-AA19-8BFAE95851A8}" destId="{60ADC3F6-32D7-42DB-BF89-F8CE42E3E0C2}" srcOrd="6" destOrd="0" presId="urn:microsoft.com/office/officeart/2005/8/layout/architecture"/>
    <dgm:cxn modelId="{C10B2630-8079-4CF6-938F-392652987937}" type="presParOf" srcId="{60ADC3F6-32D7-42DB-BF89-F8CE42E3E0C2}" destId="{30929408-5D3B-4673-9BE7-F294307688BD}" srcOrd="0" destOrd="0" presId="urn:microsoft.com/office/officeart/2005/8/layout/architecture"/>
    <dgm:cxn modelId="{7D8D53A5-D3D4-4AEF-9FAA-90D0983BF323}" type="presParOf" srcId="{60ADC3F6-32D7-42DB-BF89-F8CE42E3E0C2}" destId="{47EB3D67-15AD-4789-B28D-A97C3F5D0317}" srcOrd="1" destOrd="0" presId="urn:microsoft.com/office/officeart/2005/8/layout/architecture"/>
    <dgm:cxn modelId="{4A37C9B2-F319-4D5E-8116-65F408E69059}" type="presParOf" srcId="{97935984-0AB2-4112-AA19-8BFAE95851A8}" destId="{44DA08AB-D2E3-454B-A187-81D06AD4F25F}" srcOrd="7" destOrd="0" presId="urn:microsoft.com/office/officeart/2005/8/layout/architecture"/>
    <dgm:cxn modelId="{887583A4-E47F-4331-BB43-26E15336FB1E}" type="presParOf" srcId="{97935984-0AB2-4112-AA19-8BFAE95851A8}" destId="{38ACE2C3-C8D6-4D06-888E-34B732906CD5}" srcOrd="8" destOrd="0" presId="urn:microsoft.com/office/officeart/2005/8/layout/architecture"/>
    <dgm:cxn modelId="{F6DB8A1D-68E8-414C-BCFB-A267A071938F}" type="presParOf" srcId="{38ACE2C3-C8D6-4D06-888E-34B732906CD5}" destId="{4CB4C1A3-2F35-4CC7-9D8D-30F4EE44ACD4}" srcOrd="0" destOrd="0" presId="urn:microsoft.com/office/officeart/2005/8/layout/architecture"/>
    <dgm:cxn modelId="{0D7F8630-8B05-4639-A74B-2819492F8ABE}" type="presParOf" srcId="{38ACE2C3-C8D6-4D06-888E-34B732906CD5}" destId="{5F5B2905-8468-44AB-96DF-A199CF199CF8}"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E38952-FE94-44E5-B4A8-287381C1C20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C41BEB1-2B0C-412A-9E30-E443714764CC}">
      <dgm:prSet/>
      <dgm:spPr/>
      <dgm:t>
        <a:bodyPr/>
        <a:lstStyle/>
        <a:p>
          <a:r>
            <a:rPr lang="en-US" b="1" i="0"/>
            <a:t>Cluster Architecture:</a:t>
          </a:r>
          <a:endParaRPr lang="en-US"/>
        </a:p>
      </dgm:t>
    </dgm:pt>
    <dgm:pt modelId="{1EB62ECE-0FFC-4BE5-A027-37D751495781}" type="parTrans" cxnId="{E5042FA8-3100-4977-8EAE-76D7F1F44CA6}">
      <dgm:prSet/>
      <dgm:spPr/>
      <dgm:t>
        <a:bodyPr/>
        <a:lstStyle/>
        <a:p>
          <a:endParaRPr lang="en-US"/>
        </a:p>
      </dgm:t>
    </dgm:pt>
    <dgm:pt modelId="{72681946-0717-4564-9BF2-09D7DFEF39C6}" type="sibTrans" cxnId="{E5042FA8-3100-4977-8EAE-76D7F1F44CA6}">
      <dgm:prSet/>
      <dgm:spPr/>
      <dgm:t>
        <a:bodyPr/>
        <a:lstStyle/>
        <a:p>
          <a:endParaRPr lang="en-US"/>
        </a:p>
      </dgm:t>
    </dgm:pt>
    <dgm:pt modelId="{209DAE35-7609-4FFC-9FF5-0B1E294E33B9}">
      <dgm:prSet/>
      <dgm:spPr/>
      <dgm:t>
        <a:bodyPr/>
        <a:lstStyle/>
        <a:p>
          <a:r>
            <a:rPr lang="en-US" b="0" i="0"/>
            <a:t>Enable cluster autoscaler to adjust agent node count based on workload demands.</a:t>
          </a:r>
          <a:endParaRPr lang="en-US"/>
        </a:p>
      </dgm:t>
    </dgm:pt>
    <dgm:pt modelId="{2C8BAA54-8F94-4256-AD0C-60DB7F8AD848}" type="parTrans" cxnId="{4D66BF3C-FFB9-45D6-8A4D-F3143425F57D}">
      <dgm:prSet/>
      <dgm:spPr/>
      <dgm:t>
        <a:bodyPr/>
        <a:lstStyle/>
        <a:p>
          <a:endParaRPr lang="en-US"/>
        </a:p>
      </dgm:t>
    </dgm:pt>
    <dgm:pt modelId="{D36039BA-0B01-437D-BDF5-12FEF8EFA9ED}" type="sibTrans" cxnId="{4D66BF3C-FFB9-45D6-8A4D-F3143425F57D}">
      <dgm:prSet/>
      <dgm:spPr/>
      <dgm:t>
        <a:bodyPr/>
        <a:lstStyle/>
        <a:p>
          <a:endParaRPr lang="en-US"/>
        </a:p>
      </dgm:t>
    </dgm:pt>
    <dgm:pt modelId="{E066F3C1-A95B-494B-8857-422081485962}">
      <dgm:prSet/>
      <dgm:spPr/>
      <dgm:t>
        <a:bodyPr/>
        <a:lstStyle/>
        <a:p>
          <a:r>
            <a:rPr lang="en-US" b="0" i="0" dirty="0"/>
            <a:t>Utilize Horizontal Pod </a:t>
          </a:r>
          <a:r>
            <a:rPr lang="en-US" b="0" i="0" dirty="0" err="1"/>
            <a:t>Autoscaler</a:t>
          </a:r>
          <a:r>
            <a:rPr lang="en-US" b="0" i="0" dirty="0"/>
            <a:t> to adjust pod count based on CPU utilization or select metrics.</a:t>
          </a:r>
          <a:endParaRPr lang="en-US" dirty="0"/>
        </a:p>
      </dgm:t>
    </dgm:pt>
    <dgm:pt modelId="{F906C614-A1D4-4B61-B8F0-D05115AED9F0}" type="parTrans" cxnId="{5078CB3F-3252-42FD-B7A4-9EBE888EC3B7}">
      <dgm:prSet/>
      <dgm:spPr/>
      <dgm:t>
        <a:bodyPr/>
        <a:lstStyle/>
        <a:p>
          <a:endParaRPr lang="en-US"/>
        </a:p>
      </dgm:t>
    </dgm:pt>
    <dgm:pt modelId="{D7DB3176-A61A-4EBD-96A0-EDF528F8D3AA}" type="sibTrans" cxnId="{5078CB3F-3252-42FD-B7A4-9EBE888EC3B7}">
      <dgm:prSet/>
      <dgm:spPr/>
      <dgm:t>
        <a:bodyPr/>
        <a:lstStyle/>
        <a:p>
          <a:endParaRPr lang="en-US"/>
        </a:p>
      </dgm:t>
    </dgm:pt>
    <dgm:pt modelId="{C58C99C1-DB2C-4B04-8843-02D2DF12AAB3}">
      <dgm:prSet/>
      <dgm:spPr/>
      <dgm:t>
        <a:bodyPr/>
        <a:lstStyle/>
        <a:p>
          <a:r>
            <a:rPr lang="en-US" b="1" i="0"/>
            <a:t>Cluster and Workload Architectures:</a:t>
          </a:r>
          <a:endParaRPr lang="en-US"/>
        </a:p>
      </dgm:t>
    </dgm:pt>
    <dgm:pt modelId="{00455709-58D3-4F5F-86EF-F85ED0952286}" type="parTrans" cxnId="{70F628A1-82ED-4073-902B-813EEA68AC3F}">
      <dgm:prSet/>
      <dgm:spPr/>
      <dgm:t>
        <a:bodyPr/>
        <a:lstStyle/>
        <a:p>
          <a:endParaRPr lang="en-US"/>
        </a:p>
      </dgm:t>
    </dgm:pt>
    <dgm:pt modelId="{E0227CAD-9F4E-4A62-B897-CF3C80FF9535}" type="sibTrans" cxnId="{70F628A1-82ED-4073-902B-813EEA68AC3F}">
      <dgm:prSet/>
      <dgm:spPr/>
      <dgm:t>
        <a:bodyPr/>
        <a:lstStyle/>
        <a:p>
          <a:endParaRPr lang="en-US"/>
        </a:p>
      </dgm:t>
    </dgm:pt>
    <dgm:pt modelId="{BD423E16-88BA-4869-BA1E-AB37DE329BB4}">
      <dgm:prSet/>
      <dgm:spPr/>
      <dgm:t>
        <a:bodyPr/>
        <a:lstStyle/>
        <a:p>
          <a:r>
            <a:rPr lang="en-US" b="0" i="0"/>
            <a:t>Perform detailed capacity planning exercises covering SKU, autoscale settings, IP addressing, and failover considerations.</a:t>
          </a:r>
          <a:endParaRPr lang="en-US"/>
        </a:p>
      </dgm:t>
    </dgm:pt>
    <dgm:pt modelId="{22F53168-942B-4DD7-914E-76086C2B6519}" type="parTrans" cxnId="{72D9C812-59AB-4855-9234-96D062365377}">
      <dgm:prSet/>
      <dgm:spPr/>
      <dgm:t>
        <a:bodyPr/>
        <a:lstStyle/>
        <a:p>
          <a:endParaRPr lang="en-US"/>
        </a:p>
      </dgm:t>
    </dgm:pt>
    <dgm:pt modelId="{E053DDD6-F0EA-4C8C-94D3-ECB3A991C4D3}" type="sibTrans" cxnId="{72D9C812-59AB-4855-9234-96D062365377}">
      <dgm:prSet/>
      <dgm:spPr/>
      <dgm:t>
        <a:bodyPr/>
        <a:lstStyle/>
        <a:p>
          <a:endParaRPr lang="en-US"/>
        </a:p>
      </dgm:t>
    </dgm:pt>
    <dgm:pt modelId="{54DEA940-A602-49CC-915E-E1CF129CB10A}">
      <dgm:prSet/>
      <dgm:spPr/>
      <dgm:t>
        <a:bodyPr/>
        <a:lstStyle/>
        <a:p>
          <a:r>
            <a:rPr lang="en-US" b="0" i="0"/>
            <a:t>Conduct ongoing load testing activities to test pod and cluster autoscaler performance.</a:t>
          </a:r>
          <a:endParaRPr lang="en-US"/>
        </a:p>
      </dgm:t>
    </dgm:pt>
    <dgm:pt modelId="{80498945-E0C8-40C8-9987-F8A4D33E7547}" type="parTrans" cxnId="{16B02097-4506-4494-B835-73BD68AFA749}">
      <dgm:prSet/>
      <dgm:spPr/>
      <dgm:t>
        <a:bodyPr/>
        <a:lstStyle/>
        <a:p>
          <a:endParaRPr lang="en-US"/>
        </a:p>
      </dgm:t>
    </dgm:pt>
    <dgm:pt modelId="{FA21F9D4-647C-4DC9-913A-5E98AE95AE80}" type="sibTrans" cxnId="{16B02097-4506-4494-B835-73BD68AFA749}">
      <dgm:prSet/>
      <dgm:spPr/>
      <dgm:t>
        <a:bodyPr/>
        <a:lstStyle/>
        <a:p>
          <a:endParaRPr lang="en-US"/>
        </a:p>
      </dgm:t>
    </dgm:pt>
    <dgm:pt modelId="{4A3995FC-0C10-40F5-A876-6078917C46E2}">
      <dgm:prSet/>
      <dgm:spPr/>
      <dgm:t>
        <a:bodyPr/>
        <a:lstStyle/>
        <a:p>
          <a:r>
            <a:rPr lang="en-US" b="0" i="0"/>
            <a:t>Separate workloads into different node pools for independent scaling.</a:t>
          </a:r>
          <a:endParaRPr lang="en-US"/>
        </a:p>
      </dgm:t>
    </dgm:pt>
    <dgm:pt modelId="{D9753602-681C-46FF-A3D8-60573F9BD0B6}" type="parTrans" cxnId="{A8B042D0-190C-4D25-89CD-0F8617879E94}">
      <dgm:prSet/>
      <dgm:spPr/>
      <dgm:t>
        <a:bodyPr/>
        <a:lstStyle/>
        <a:p>
          <a:endParaRPr lang="en-US"/>
        </a:p>
      </dgm:t>
    </dgm:pt>
    <dgm:pt modelId="{2F835FF5-4933-4AD2-8591-234BFDAD4653}" type="sibTrans" cxnId="{A8B042D0-190C-4D25-89CD-0F8617879E94}">
      <dgm:prSet/>
      <dgm:spPr/>
      <dgm:t>
        <a:bodyPr/>
        <a:lstStyle/>
        <a:p>
          <a:endParaRPr lang="en-US"/>
        </a:p>
      </dgm:t>
    </dgm:pt>
    <dgm:pt modelId="{F8D472DA-CC26-4ADC-B9C4-A14818D6B2B8}" type="pres">
      <dgm:prSet presAssocID="{D1E38952-FE94-44E5-B4A8-287381C1C208}" presName="linear" presStyleCnt="0">
        <dgm:presLayoutVars>
          <dgm:animLvl val="lvl"/>
          <dgm:resizeHandles val="exact"/>
        </dgm:presLayoutVars>
      </dgm:prSet>
      <dgm:spPr/>
    </dgm:pt>
    <dgm:pt modelId="{E6A42824-D6E8-4E74-BC9F-7BFB1FAB3851}" type="pres">
      <dgm:prSet presAssocID="{4C41BEB1-2B0C-412A-9E30-E443714764CC}" presName="parentText" presStyleLbl="node1" presStyleIdx="0" presStyleCnt="2" custLinFactNeighborX="-6152" custLinFactNeighborY="-4185">
        <dgm:presLayoutVars>
          <dgm:chMax val="0"/>
          <dgm:bulletEnabled val="1"/>
        </dgm:presLayoutVars>
      </dgm:prSet>
      <dgm:spPr/>
    </dgm:pt>
    <dgm:pt modelId="{7F414007-5C92-4320-85A8-D4F1DFC765E5}" type="pres">
      <dgm:prSet presAssocID="{4C41BEB1-2B0C-412A-9E30-E443714764CC}" presName="childText" presStyleLbl="revTx" presStyleIdx="0" presStyleCnt="2">
        <dgm:presLayoutVars>
          <dgm:bulletEnabled val="1"/>
        </dgm:presLayoutVars>
      </dgm:prSet>
      <dgm:spPr/>
    </dgm:pt>
    <dgm:pt modelId="{F31F23FA-7EAD-48AE-BFC2-992695C776E2}" type="pres">
      <dgm:prSet presAssocID="{C58C99C1-DB2C-4B04-8843-02D2DF12AAB3}" presName="parentText" presStyleLbl="node1" presStyleIdx="1" presStyleCnt="2">
        <dgm:presLayoutVars>
          <dgm:chMax val="0"/>
          <dgm:bulletEnabled val="1"/>
        </dgm:presLayoutVars>
      </dgm:prSet>
      <dgm:spPr/>
    </dgm:pt>
    <dgm:pt modelId="{58DDAD7E-2709-483C-9CE6-460FD48545F2}" type="pres">
      <dgm:prSet presAssocID="{C58C99C1-DB2C-4B04-8843-02D2DF12AAB3}" presName="childText" presStyleLbl="revTx" presStyleIdx="1" presStyleCnt="2">
        <dgm:presLayoutVars>
          <dgm:bulletEnabled val="1"/>
        </dgm:presLayoutVars>
      </dgm:prSet>
      <dgm:spPr/>
    </dgm:pt>
  </dgm:ptLst>
  <dgm:cxnLst>
    <dgm:cxn modelId="{A7806004-91A0-48FD-A144-5C08D7DC06DC}" type="presOf" srcId="{D1E38952-FE94-44E5-B4A8-287381C1C208}" destId="{F8D472DA-CC26-4ADC-B9C4-A14818D6B2B8}" srcOrd="0" destOrd="0" presId="urn:microsoft.com/office/officeart/2005/8/layout/vList2"/>
    <dgm:cxn modelId="{72D9C812-59AB-4855-9234-96D062365377}" srcId="{C58C99C1-DB2C-4B04-8843-02D2DF12AAB3}" destId="{BD423E16-88BA-4869-BA1E-AB37DE329BB4}" srcOrd="0" destOrd="0" parTransId="{22F53168-942B-4DD7-914E-76086C2B6519}" sibTransId="{E053DDD6-F0EA-4C8C-94D3-ECB3A991C4D3}"/>
    <dgm:cxn modelId="{1046862C-11EB-40B6-94DA-6B03524AD13F}" type="presOf" srcId="{54DEA940-A602-49CC-915E-E1CF129CB10A}" destId="{58DDAD7E-2709-483C-9CE6-460FD48545F2}" srcOrd="0" destOrd="1" presId="urn:microsoft.com/office/officeart/2005/8/layout/vList2"/>
    <dgm:cxn modelId="{8534792D-E2B6-4848-BD25-EDA50AB74CAF}" type="presOf" srcId="{E066F3C1-A95B-494B-8857-422081485962}" destId="{7F414007-5C92-4320-85A8-D4F1DFC765E5}" srcOrd="0" destOrd="1" presId="urn:microsoft.com/office/officeart/2005/8/layout/vList2"/>
    <dgm:cxn modelId="{4D66BF3C-FFB9-45D6-8A4D-F3143425F57D}" srcId="{4C41BEB1-2B0C-412A-9E30-E443714764CC}" destId="{209DAE35-7609-4FFC-9FF5-0B1E294E33B9}" srcOrd="0" destOrd="0" parTransId="{2C8BAA54-8F94-4256-AD0C-60DB7F8AD848}" sibTransId="{D36039BA-0B01-437D-BDF5-12FEF8EFA9ED}"/>
    <dgm:cxn modelId="{5078CB3F-3252-42FD-B7A4-9EBE888EC3B7}" srcId="{4C41BEB1-2B0C-412A-9E30-E443714764CC}" destId="{E066F3C1-A95B-494B-8857-422081485962}" srcOrd="1" destOrd="0" parTransId="{F906C614-A1D4-4B61-B8F0-D05115AED9F0}" sibTransId="{D7DB3176-A61A-4EBD-96A0-EDF528F8D3AA}"/>
    <dgm:cxn modelId="{16B02097-4506-4494-B835-73BD68AFA749}" srcId="{C58C99C1-DB2C-4B04-8843-02D2DF12AAB3}" destId="{54DEA940-A602-49CC-915E-E1CF129CB10A}" srcOrd="1" destOrd="0" parTransId="{80498945-E0C8-40C8-9987-F8A4D33E7547}" sibTransId="{FA21F9D4-647C-4DC9-913A-5E98AE95AE80}"/>
    <dgm:cxn modelId="{70F628A1-82ED-4073-902B-813EEA68AC3F}" srcId="{D1E38952-FE94-44E5-B4A8-287381C1C208}" destId="{C58C99C1-DB2C-4B04-8843-02D2DF12AAB3}" srcOrd="1" destOrd="0" parTransId="{00455709-58D3-4F5F-86EF-F85ED0952286}" sibTransId="{E0227CAD-9F4E-4A62-B897-CF3C80FF9535}"/>
    <dgm:cxn modelId="{B9F9B8A1-E528-4683-8C5E-CAE8A58108F2}" type="presOf" srcId="{4A3995FC-0C10-40F5-A876-6078917C46E2}" destId="{58DDAD7E-2709-483C-9CE6-460FD48545F2}" srcOrd="0" destOrd="2" presId="urn:microsoft.com/office/officeart/2005/8/layout/vList2"/>
    <dgm:cxn modelId="{E5042FA8-3100-4977-8EAE-76D7F1F44CA6}" srcId="{D1E38952-FE94-44E5-B4A8-287381C1C208}" destId="{4C41BEB1-2B0C-412A-9E30-E443714764CC}" srcOrd="0" destOrd="0" parTransId="{1EB62ECE-0FFC-4BE5-A027-37D751495781}" sibTransId="{72681946-0717-4564-9BF2-09D7DFEF39C6}"/>
    <dgm:cxn modelId="{1AD618AB-EF0A-4BED-8877-9CC6C41ECBE0}" type="presOf" srcId="{209DAE35-7609-4FFC-9FF5-0B1E294E33B9}" destId="{7F414007-5C92-4320-85A8-D4F1DFC765E5}" srcOrd="0" destOrd="0" presId="urn:microsoft.com/office/officeart/2005/8/layout/vList2"/>
    <dgm:cxn modelId="{E45F1FAC-C81F-4C1E-B423-E3D45B1FCED5}" type="presOf" srcId="{BD423E16-88BA-4869-BA1E-AB37DE329BB4}" destId="{58DDAD7E-2709-483C-9CE6-460FD48545F2}" srcOrd="0" destOrd="0" presId="urn:microsoft.com/office/officeart/2005/8/layout/vList2"/>
    <dgm:cxn modelId="{678CF6B1-665B-44EF-AA7A-AF7C8CBBF8C4}" type="presOf" srcId="{4C41BEB1-2B0C-412A-9E30-E443714764CC}" destId="{E6A42824-D6E8-4E74-BC9F-7BFB1FAB3851}" srcOrd="0" destOrd="0" presId="urn:microsoft.com/office/officeart/2005/8/layout/vList2"/>
    <dgm:cxn modelId="{A8B042D0-190C-4D25-89CD-0F8617879E94}" srcId="{C58C99C1-DB2C-4B04-8843-02D2DF12AAB3}" destId="{4A3995FC-0C10-40F5-A876-6078917C46E2}" srcOrd="2" destOrd="0" parTransId="{D9753602-681C-46FF-A3D8-60573F9BD0B6}" sibTransId="{2F835FF5-4933-4AD2-8591-234BFDAD4653}"/>
    <dgm:cxn modelId="{CE0D78F6-0DAD-4FF3-A55B-F8AC1E5D01DB}" type="presOf" srcId="{C58C99C1-DB2C-4B04-8843-02D2DF12AAB3}" destId="{F31F23FA-7EAD-48AE-BFC2-992695C776E2}" srcOrd="0" destOrd="0" presId="urn:microsoft.com/office/officeart/2005/8/layout/vList2"/>
    <dgm:cxn modelId="{EEABA116-6E49-4D36-B8E3-3D0495BC60C4}" type="presParOf" srcId="{F8D472DA-CC26-4ADC-B9C4-A14818D6B2B8}" destId="{E6A42824-D6E8-4E74-BC9F-7BFB1FAB3851}" srcOrd="0" destOrd="0" presId="urn:microsoft.com/office/officeart/2005/8/layout/vList2"/>
    <dgm:cxn modelId="{4F5EE500-DC17-4BD0-B7A5-F220126DA1AE}" type="presParOf" srcId="{F8D472DA-CC26-4ADC-B9C4-A14818D6B2B8}" destId="{7F414007-5C92-4320-85A8-D4F1DFC765E5}" srcOrd="1" destOrd="0" presId="urn:microsoft.com/office/officeart/2005/8/layout/vList2"/>
    <dgm:cxn modelId="{E00DD81D-30CC-480F-A4C2-7D52D6662153}" type="presParOf" srcId="{F8D472DA-CC26-4ADC-B9C4-A14818D6B2B8}" destId="{F31F23FA-7EAD-48AE-BFC2-992695C776E2}" srcOrd="2" destOrd="0" presId="urn:microsoft.com/office/officeart/2005/8/layout/vList2"/>
    <dgm:cxn modelId="{DA3E21C9-8CD9-4D06-956C-43116A0DCCA2}" type="presParOf" srcId="{F8D472DA-CC26-4ADC-B9C4-A14818D6B2B8}" destId="{58DDAD7E-2709-483C-9CE6-460FD48545F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941CDB-7E35-4B9E-9CE9-8881EC8BC1E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FEAB74D-7D8C-4B21-8D10-4629E78AB861}">
      <dgm:prSet/>
      <dgm:spPr/>
      <dgm:t>
        <a:bodyPr/>
        <a:lstStyle/>
        <a:p>
          <a:r>
            <a:rPr lang="en-GB" b="0" i="0"/>
            <a:t>Enforce network segmentation using Azure NSGs and Kubernetes Policies.</a:t>
          </a:r>
          <a:endParaRPr lang="en-US"/>
        </a:p>
      </dgm:t>
    </dgm:pt>
    <dgm:pt modelId="{AEE4500E-E547-40A6-9BAD-B401842028C4}" type="parTrans" cxnId="{7E5382F3-1F36-4305-9784-850DC18BE7B5}">
      <dgm:prSet/>
      <dgm:spPr/>
      <dgm:t>
        <a:bodyPr/>
        <a:lstStyle/>
        <a:p>
          <a:endParaRPr lang="en-US"/>
        </a:p>
      </dgm:t>
    </dgm:pt>
    <dgm:pt modelId="{83EBF5EE-9B7E-460D-96B4-372BB9F9CFB1}" type="sibTrans" cxnId="{7E5382F3-1F36-4305-9784-850DC18BE7B5}">
      <dgm:prSet/>
      <dgm:spPr/>
      <dgm:t>
        <a:bodyPr/>
        <a:lstStyle/>
        <a:p>
          <a:endParaRPr lang="en-US"/>
        </a:p>
      </dgm:t>
    </dgm:pt>
    <dgm:pt modelId="{192E7459-A5CF-49EF-A1D4-B874D0400907}">
      <dgm:prSet/>
      <dgm:spPr/>
      <dgm:t>
        <a:bodyPr/>
        <a:lstStyle/>
        <a:p>
          <a:r>
            <a:rPr lang="en-GB" b="0" i="0"/>
            <a:t>Implement encryption with Azure Key Vault and TLS.</a:t>
          </a:r>
          <a:endParaRPr lang="en-US"/>
        </a:p>
      </dgm:t>
    </dgm:pt>
    <dgm:pt modelId="{938B2711-0E06-4144-A009-A2A20BE809F3}" type="parTrans" cxnId="{5135FCD8-D428-475E-9104-D015BF97920A}">
      <dgm:prSet/>
      <dgm:spPr/>
      <dgm:t>
        <a:bodyPr/>
        <a:lstStyle/>
        <a:p>
          <a:endParaRPr lang="en-US"/>
        </a:p>
      </dgm:t>
    </dgm:pt>
    <dgm:pt modelId="{0A17B59D-5B0B-48C0-9404-17D15A17FCD5}" type="sibTrans" cxnId="{5135FCD8-D428-475E-9104-D015BF97920A}">
      <dgm:prSet/>
      <dgm:spPr/>
      <dgm:t>
        <a:bodyPr/>
        <a:lstStyle/>
        <a:p>
          <a:endParaRPr lang="en-US"/>
        </a:p>
      </dgm:t>
    </dgm:pt>
    <dgm:pt modelId="{089636F3-5743-40BC-B049-98F3698B8BF3}">
      <dgm:prSet/>
      <dgm:spPr/>
      <dgm:t>
        <a:bodyPr/>
        <a:lstStyle/>
        <a:p>
          <a:r>
            <a:rPr lang="en-GB" b="0" i="0"/>
            <a:t>Apply regular security patches and updates.</a:t>
          </a:r>
          <a:endParaRPr lang="en-US"/>
        </a:p>
      </dgm:t>
    </dgm:pt>
    <dgm:pt modelId="{7C92D7D8-28B2-49D6-8A09-B6B4714757BE}" type="parTrans" cxnId="{47D39289-C404-44B7-8040-95C6B2597BA4}">
      <dgm:prSet/>
      <dgm:spPr/>
      <dgm:t>
        <a:bodyPr/>
        <a:lstStyle/>
        <a:p>
          <a:endParaRPr lang="en-US"/>
        </a:p>
      </dgm:t>
    </dgm:pt>
    <dgm:pt modelId="{BEF984F0-E1A4-4FF3-9C9F-AD248C7BFB40}" type="sibTrans" cxnId="{47D39289-C404-44B7-8040-95C6B2597BA4}">
      <dgm:prSet/>
      <dgm:spPr/>
      <dgm:t>
        <a:bodyPr/>
        <a:lstStyle/>
        <a:p>
          <a:endParaRPr lang="en-US"/>
        </a:p>
      </dgm:t>
    </dgm:pt>
    <dgm:pt modelId="{6EBC4B2B-4E16-4846-9692-F06B122C2265}">
      <dgm:prSet/>
      <dgm:spPr/>
      <dgm:t>
        <a:bodyPr/>
        <a:lstStyle/>
        <a:p>
          <a:r>
            <a:rPr lang="en-GB" b="0" i="0"/>
            <a:t>Use Azure Security Center and Policy for compliance.</a:t>
          </a:r>
          <a:endParaRPr lang="en-US"/>
        </a:p>
      </dgm:t>
    </dgm:pt>
    <dgm:pt modelId="{91724971-C8BD-4E9E-BB4C-E1BDEB81FE4C}" type="parTrans" cxnId="{AC20784E-6D29-45E4-A6C4-D012568458E8}">
      <dgm:prSet/>
      <dgm:spPr/>
      <dgm:t>
        <a:bodyPr/>
        <a:lstStyle/>
        <a:p>
          <a:endParaRPr lang="en-US"/>
        </a:p>
      </dgm:t>
    </dgm:pt>
    <dgm:pt modelId="{593C602E-6BF7-42BB-9A86-A2E4201046C8}" type="sibTrans" cxnId="{AC20784E-6D29-45E4-A6C4-D012568458E8}">
      <dgm:prSet/>
      <dgm:spPr/>
      <dgm:t>
        <a:bodyPr/>
        <a:lstStyle/>
        <a:p>
          <a:endParaRPr lang="en-US"/>
        </a:p>
      </dgm:t>
    </dgm:pt>
    <dgm:pt modelId="{F82185DA-6E1A-414F-A3B1-062077C7C651}">
      <dgm:prSet/>
      <dgm:spPr/>
      <dgm:t>
        <a:bodyPr/>
        <a:lstStyle/>
        <a:p>
          <a:r>
            <a:rPr lang="en-GB" b="0" i="0"/>
            <a:t>Conduct security audits and penetration testing.</a:t>
          </a:r>
          <a:endParaRPr lang="en-US"/>
        </a:p>
      </dgm:t>
    </dgm:pt>
    <dgm:pt modelId="{AC5BD3ED-4BE8-4F83-9F00-0833803DDB68}" type="parTrans" cxnId="{9D4E6A3E-0D1B-439E-A662-B15401796AE9}">
      <dgm:prSet/>
      <dgm:spPr/>
      <dgm:t>
        <a:bodyPr/>
        <a:lstStyle/>
        <a:p>
          <a:endParaRPr lang="en-US"/>
        </a:p>
      </dgm:t>
    </dgm:pt>
    <dgm:pt modelId="{44DAD43B-4F74-4C5A-BAE4-E337CCCBED4D}" type="sibTrans" cxnId="{9D4E6A3E-0D1B-439E-A662-B15401796AE9}">
      <dgm:prSet/>
      <dgm:spPr/>
      <dgm:t>
        <a:bodyPr/>
        <a:lstStyle/>
        <a:p>
          <a:endParaRPr lang="en-US"/>
        </a:p>
      </dgm:t>
    </dgm:pt>
    <dgm:pt modelId="{55BA90DD-AF26-475F-AAB0-331DE0CCC4A3}" type="pres">
      <dgm:prSet presAssocID="{E2941CDB-7E35-4B9E-9CE9-8881EC8BC1E2}" presName="diagram" presStyleCnt="0">
        <dgm:presLayoutVars>
          <dgm:dir/>
          <dgm:resizeHandles val="exact"/>
        </dgm:presLayoutVars>
      </dgm:prSet>
      <dgm:spPr/>
    </dgm:pt>
    <dgm:pt modelId="{AB88B57F-30C3-43C4-86A5-44577F1F5737}" type="pres">
      <dgm:prSet presAssocID="{6FEAB74D-7D8C-4B21-8D10-4629E78AB861}" presName="node" presStyleLbl="node1" presStyleIdx="0" presStyleCnt="5">
        <dgm:presLayoutVars>
          <dgm:bulletEnabled val="1"/>
        </dgm:presLayoutVars>
      </dgm:prSet>
      <dgm:spPr/>
    </dgm:pt>
    <dgm:pt modelId="{794BE67B-2491-4532-AE09-CAA415C13965}" type="pres">
      <dgm:prSet presAssocID="{83EBF5EE-9B7E-460D-96B4-372BB9F9CFB1}" presName="sibTrans" presStyleCnt="0"/>
      <dgm:spPr/>
    </dgm:pt>
    <dgm:pt modelId="{16D84584-271B-4C1D-8B2C-8A20D7AA6F5A}" type="pres">
      <dgm:prSet presAssocID="{192E7459-A5CF-49EF-A1D4-B874D0400907}" presName="node" presStyleLbl="node1" presStyleIdx="1" presStyleCnt="5">
        <dgm:presLayoutVars>
          <dgm:bulletEnabled val="1"/>
        </dgm:presLayoutVars>
      </dgm:prSet>
      <dgm:spPr/>
    </dgm:pt>
    <dgm:pt modelId="{79DBCCDE-87AD-478C-AA22-573C6D8D7480}" type="pres">
      <dgm:prSet presAssocID="{0A17B59D-5B0B-48C0-9404-17D15A17FCD5}" presName="sibTrans" presStyleCnt="0"/>
      <dgm:spPr/>
    </dgm:pt>
    <dgm:pt modelId="{01319151-618D-4501-A613-5774B7E52971}" type="pres">
      <dgm:prSet presAssocID="{089636F3-5743-40BC-B049-98F3698B8BF3}" presName="node" presStyleLbl="node1" presStyleIdx="2" presStyleCnt="5">
        <dgm:presLayoutVars>
          <dgm:bulletEnabled val="1"/>
        </dgm:presLayoutVars>
      </dgm:prSet>
      <dgm:spPr/>
    </dgm:pt>
    <dgm:pt modelId="{5BAB415C-91CA-4E3E-A14A-C27E8278538B}" type="pres">
      <dgm:prSet presAssocID="{BEF984F0-E1A4-4FF3-9C9F-AD248C7BFB40}" presName="sibTrans" presStyleCnt="0"/>
      <dgm:spPr/>
    </dgm:pt>
    <dgm:pt modelId="{38F110E3-A1ED-42B0-8234-EB4507453AE1}" type="pres">
      <dgm:prSet presAssocID="{6EBC4B2B-4E16-4846-9692-F06B122C2265}" presName="node" presStyleLbl="node1" presStyleIdx="3" presStyleCnt="5">
        <dgm:presLayoutVars>
          <dgm:bulletEnabled val="1"/>
        </dgm:presLayoutVars>
      </dgm:prSet>
      <dgm:spPr/>
    </dgm:pt>
    <dgm:pt modelId="{AE499F8D-7F0B-41F0-92B3-FE92E6A7A2DB}" type="pres">
      <dgm:prSet presAssocID="{593C602E-6BF7-42BB-9A86-A2E4201046C8}" presName="sibTrans" presStyleCnt="0"/>
      <dgm:spPr/>
    </dgm:pt>
    <dgm:pt modelId="{406C90CC-0826-4643-B45C-288551493F17}" type="pres">
      <dgm:prSet presAssocID="{F82185DA-6E1A-414F-A3B1-062077C7C651}" presName="node" presStyleLbl="node1" presStyleIdx="4" presStyleCnt="5">
        <dgm:presLayoutVars>
          <dgm:bulletEnabled val="1"/>
        </dgm:presLayoutVars>
      </dgm:prSet>
      <dgm:spPr/>
    </dgm:pt>
  </dgm:ptLst>
  <dgm:cxnLst>
    <dgm:cxn modelId="{9D4E6A3E-0D1B-439E-A662-B15401796AE9}" srcId="{E2941CDB-7E35-4B9E-9CE9-8881EC8BC1E2}" destId="{F82185DA-6E1A-414F-A3B1-062077C7C651}" srcOrd="4" destOrd="0" parTransId="{AC5BD3ED-4BE8-4F83-9F00-0833803DDB68}" sibTransId="{44DAD43B-4F74-4C5A-BAE4-E337CCCBED4D}"/>
    <dgm:cxn modelId="{84599A62-4CBD-4D54-8FE4-1D6946FE3CC8}" type="presOf" srcId="{089636F3-5743-40BC-B049-98F3698B8BF3}" destId="{01319151-618D-4501-A613-5774B7E52971}" srcOrd="0" destOrd="0" presId="urn:microsoft.com/office/officeart/2005/8/layout/default"/>
    <dgm:cxn modelId="{AC20784E-6D29-45E4-A6C4-D012568458E8}" srcId="{E2941CDB-7E35-4B9E-9CE9-8881EC8BC1E2}" destId="{6EBC4B2B-4E16-4846-9692-F06B122C2265}" srcOrd="3" destOrd="0" parTransId="{91724971-C8BD-4E9E-BB4C-E1BDEB81FE4C}" sibTransId="{593C602E-6BF7-42BB-9A86-A2E4201046C8}"/>
    <dgm:cxn modelId="{A4973A71-A9A7-47C3-940E-54CA5D828088}" type="presOf" srcId="{6FEAB74D-7D8C-4B21-8D10-4629E78AB861}" destId="{AB88B57F-30C3-43C4-86A5-44577F1F5737}" srcOrd="0" destOrd="0" presId="urn:microsoft.com/office/officeart/2005/8/layout/default"/>
    <dgm:cxn modelId="{B63DA752-AD69-43D2-943B-A6141E43B295}" type="presOf" srcId="{192E7459-A5CF-49EF-A1D4-B874D0400907}" destId="{16D84584-271B-4C1D-8B2C-8A20D7AA6F5A}" srcOrd="0" destOrd="0" presId="urn:microsoft.com/office/officeart/2005/8/layout/default"/>
    <dgm:cxn modelId="{11EA4C78-2954-4C93-8663-671E32E0086A}" type="presOf" srcId="{E2941CDB-7E35-4B9E-9CE9-8881EC8BC1E2}" destId="{55BA90DD-AF26-475F-AAB0-331DE0CCC4A3}" srcOrd="0" destOrd="0" presId="urn:microsoft.com/office/officeart/2005/8/layout/default"/>
    <dgm:cxn modelId="{83ED1979-F865-4933-AE7C-651F88426A74}" type="presOf" srcId="{6EBC4B2B-4E16-4846-9692-F06B122C2265}" destId="{38F110E3-A1ED-42B0-8234-EB4507453AE1}" srcOrd="0" destOrd="0" presId="urn:microsoft.com/office/officeart/2005/8/layout/default"/>
    <dgm:cxn modelId="{47D39289-C404-44B7-8040-95C6B2597BA4}" srcId="{E2941CDB-7E35-4B9E-9CE9-8881EC8BC1E2}" destId="{089636F3-5743-40BC-B049-98F3698B8BF3}" srcOrd="2" destOrd="0" parTransId="{7C92D7D8-28B2-49D6-8A09-B6B4714757BE}" sibTransId="{BEF984F0-E1A4-4FF3-9C9F-AD248C7BFB40}"/>
    <dgm:cxn modelId="{5135FCD8-D428-475E-9104-D015BF97920A}" srcId="{E2941CDB-7E35-4B9E-9CE9-8881EC8BC1E2}" destId="{192E7459-A5CF-49EF-A1D4-B874D0400907}" srcOrd="1" destOrd="0" parTransId="{938B2711-0E06-4144-A009-A2A20BE809F3}" sibTransId="{0A17B59D-5B0B-48C0-9404-17D15A17FCD5}"/>
    <dgm:cxn modelId="{86B82CEF-D144-401C-894C-2CEEA04CF3FB}" type="presOf" srcId="{F82185DA-6E1A-414F-A3B1-062077C7C651}" destId="{406C90CC-0826-4643-B45C-288551493F17}" srcOrd="0" destOrd="0" presId="urn:microsoft.com/office/officeart/2005/8/layout/default"/>
    <dgm:cxn modelId="{7E5382F3-1F36-4305-9784-850DC18BE7B5}" srcId="{E2941CDB-7E35-4B9E-9CE9-8881EC8BC1E2}" destId="{6FEAB74D-7D8C-4B21-8D10-4629E78AB861}" srcOrd="0" destOrd="0" parTransId="{AEE4500E-E547-40A6-9BAD-B401842028C4}" sibTransId="{83EBF5EE-9B7E-460D-96B4-372BB9F9CFB1}"/>
    <dgm:cxn modelId="{33C30CD9-1BF9-4663-8259-408195FBC09B}" type="presParOf" srcId="{55BA90DD-AF26-475F-AAB0-331DE0CCC4A3}" destId="{AB88B57F-30C3-43C4-86A5-44577F1F5737}" srcOrd="0" destOrd="0" presId="urn:microsoft.com/office/officeart/2005/8/layout/default"/>
    <dgm:cxn modelId="{2C3EFE1A-4A9F-433C-986A-7987077A984F}" type="presParOf" srcId="{55BA90DD-AF26-475F-AAB0-331DE0CCC4A3}" destId="{794BE67B-2491-4532-AE09-CAA415C13965}" srcOrd="1" destOrd="0" presId="urn:microsoft.com/office/officeart/2005/8/layout/default"/>
    <dgm:cxn modelId="{EE135328-315F-41CB-B9E8-BDF13F5C4CD6}" type="presParOf" srcId="{55BA90DD-AF26-475F-AAB0-331DE0CCC4A3}" destId="{16D84584-271B-4C1D-8B2C-8A20D7AA6F5A}" srcOrd="2" destOrd="0" presId="urn:microsoft.com/office/officeart/2005/8/layout/default"/>
    <dgm:cxn modelId="{7A7AADCA-7A7E-4A3D-B0E6-3800EA8045E6}" type="presParOf" srcId="{55BA90DD-AF26-475F-AAB0-331DE0CCC4A3}" destId="{79DBCCDE-87AD-478C-AA22-573C6D8D7480}" srcOrd="3" destOrd="0" presId="urn:microsoft.com/office/officeart/2005/8/layout/default"/>
    <dgm:cxn modelId="{926470F9-9F01-458C-9317-2B6BF144E98C}" type="presParOf" srcId="{55BA90DD-AF26-475F-AAB0-331DE0CCC4A3}" destId="{01319151-618D-4501-A613-5774B7E52971}" srcOrd="4" destOrd="0" presId="urn:microsoft.com/office/officeart/2005/8/layout/default"/>
    <dgm:cxn modelId="{C9302748-58CF-413A-AC4E-4138BC3C2F4A}" type="presParOf" srcId="{55BA90DD-AF26-475F-AAB0-331DE0CCC4A3}" destId="{5BAB415C-91CA-4E3E-A14A-C27E8278538B}" srcOrd="5" destOrd="0" presId="urn:microsoft.com/office/officeart/2005/8/layout/default"/>
    <dgm:cxn modelId="{0C11B5C8-BA0C-4DEB-B425-C48EDDA7C3EB}" type="presParOf" srcId="{55BA90DD-AF26-475F-AAB0-331DE0CCC4A3}" destId="{38F110E3-A1ED-42B0-8234-EB4507453AE1}" srcOrd="6" destOrd="0" presId="urn:microsoft.com/office/officeart/2005/8/layout/default"/>
    <dgm:cxn modelId="{4F96AB15-FA1D-4F19-89AB-2E3A83879C95}" type="presParOf" srcId="{55BA90DD-AF26-475F-AAB0-331DE0CCC4A3}" destId="{AE499F8D-7F0B-41F0-92B3-FE92E6A7A2DB}" srcOrd="7" destOrd="0" presId="urn:microsoft.com/office/officeart/2005/8/layout/default"/>
    <dgm:cxn modelId="{0DE33D0F-3A7F-4397-8DFC-70538489BF75}" type="presParOf" srcId="{55BA90DD-AF26-475F-AAB0-331DE0CCC4A3}" destId="{406C90CC-0826-4643-B45C-288551493F1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E98A4DF-BAF8-4121-974B-F51063273DA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510CDDD-2DF0-46C3-88FC-40AEB22A9072}">
      <dgm:prSet/>
      <dgm:spPr/>
      <dgm:t>
        <a:bodyPr/>
        <a:lstStyle/>
        <a:p>
          <a:r>
            <a:rPr lang="en-US" b="1" i="0"/>
            <a:t>Cluster Architecture:</a:t>
          </a:r>
          <a:endParaRPr lang="en-US"/>
        </a:p>
      </dgm:t>
    </dgm:pt>
    <dgm:pt modelId="{B88F076A-8AEE-4ED3-BE86-07C84AE50C3E}" type="parTrans" cxnId="{8FC29309-1BB7-417A-9363-09E967E4E084}">
      <dgm:prSet/>
      <dgm:spPr/>
      <dgm:t>
        <a:bodyPr/>
        <a:lstStyle/>
        <a:p>
          <a:endParaRPr lang="en-US"/>
        </a:p>
      </dgm:t>
    </dgm:pt>
    <dgm:pt modelId="{1E138535-DBB1-46D6-B9F8-38FC997E738A}" type="sibTrans" cxnId="{8FC29309-1BB7-417A-9363-09E967E4E084}">
      <dgm:prSet/>
      <dgm:spPr/>
      <dgm:t>
        <a:bodyPr/>
        <a:lstStyle/>
        <a:p>
          <a:endParaRPr lang="en-US"/>
        </a:p>
      </dgm:t>
    </dgm:pt>
    <dgm:pt modelId="{BD4A88FD-39DC-41B4-8935-212A07A75188}">
      <dgm:prSet/>
      <dgm:spPr/>
      <dgm:t>
        <a:bodyPr/>
        <a:lstStyle/>
        <a:p>
          <a:r>
            <a:rPr lang="en-US"/>
            <a:t>Utilize Managed Identities to avoid managing and rotating service principles.</a:t>
          </a:r>
        </a:p>
      </dgm:t>
    </dgm:pt>
    <dgm:pt modelId="{B4F81FE2-C783-430F-A3A1-533CBDF95D91}" type="parTrans" cxnId="{E63C1FFA-A631-4301-8632-B500E3379D8F}">
      <dgm:prSet/>
      <dgm:spPr/>
      <dgm:t>
        <a:bodyPr/>
        <a:lstStyle/>
        <a:p>
          <a:endParaRPr lang="en-US"/>
        </a:p>
      </dgm:t>
    </dgm:pt>
    <dgm:pt modelId="{14408B4A-6B61-4401-B1E1-3A1ACEA2132D}" type="sibTrans" cxnId="{E63C1FFA-A631-4301-8632-B500E3379D8F}">
      <dgm:prSet/>
      <dgm:spPr/>
      <dgm:t>
        <a:bodyPr/>
        <a:lstStyle/>
        <a:p>
          <a:endParaRPr lang="en-US"/>
        </a:p>
      </dgm:t>
    </dgm:pt>
    <dgm:pt modelId="{0AA47FDE-EC40-4368-9B96-2866CF622FB7}">
      <dgm:prSet/>
      <dgm:spPr/>
      <dgm:t>
        <a:bodyPr/>
        <a:lstStyle/>
        <a:p>
          <a:r>
            <a:rPr lang="en-US"/>
            <a:t>Implement Kubernetes role-based access control (RBAC) with Microsoft Azure AD for least privilege access.</a:t>
          </a:r>
        </a:p>
      </dgm:t>
    </dgm:pt>
    <dgm:pt modelId="{26A8C349-8B74-4489-82D1-21D13DFE0C75}" type="parTrans" cxnId="{39B583E2-D853-4269-881B-181FB0CBC82E}">
      <dgm:prSet/>
      <dgm:spPr/>
      <dgm:t>
        <a:bodyPr/>
        <a:lstStyle/>
        <a:p>
          <a:endParaRPr lang="en-US"/>
        </a:p>
      </dgm:t>
    </dgm:pt>
    <dgm:pt modelId="{B7217E84-2DB7-4E45-9FED-6155A2D6DF66}" type="sibTrans" cxnId="{39B583E2-D853-4269-881B-181FB0CBC82E}">
      <dgm:prSet/>
      <dgm:spPr/>
      <dgm:t>
        <a:bodyPr/>
        <a:lstStyle/>
        <a:p>
          <a:endParaRPr lang="en-US"/>
        </a:p>
      </dgm:t>
    </dgm:pt>
    <dgm:pt modelId="{F7BB2986-5D0C-414E-9D75-B31845058BE2}">
      <dgm:prSet/>
      <dgm:spPr/>
      <dgm:t>
        <a:bodyPr/>
        <a:lstStyle/>
        <a:p>
          <a:r>
            <a:rPr lang="en-US"/>
            <a:t>Utilize Microsoft Defender for containers with Azure Sentinel </a:t>
          </a:r>
          <a:r>
            <a:rPr lang="en-US" b="0" i="0"/>
            <a:t>for threat detection and response.</a:t>
          </a:r>
          <a:endParaRPr lang="en-US"/>
        </a:p>
      </dgm:t>
    </dgm:pt>
    <dgm:pt modelId="{C8BF7C12-967C-407A-B032-CFAF5E3D6B95}" type="parTrans" cxnId="{5FBE89CC-2757-4181-BB2C-BF0A4D7B0E88}">
      <dgm:prSet/>
      <dgm:spPr/>
      <dgm:t>
        <a:bodyPr/>
        <a:lstStyle/>
        <a:p>
          <a:endParaRPr lang="en-US"/>
        </a:p>
      </dgm:t>
    </dgm:pt>
    <dgm:pt modelId="{9C2ACB98-A161-4269-9ED4-D69CEDE64511}" type="sibTrans" cxnId="{5FBE89CC-2757-4181-BB2C-BF0A4D7B0E88}">
      <dgm:prSet/>
      <dgm:spPr/>
      <dgm:t>
        <a:bodyPr/>
        <a:lstStyle/>
        <a:p>
          <a:endParaRPr lang="en-US"/>
        </a:p>
      </dgm:t>
    </dgm:pt>
    <dgm:pt modelId="{963F7C5C-3206-4754-B648-0818C2343463}">
      <dgm:prSet/>
      <dgm:spPr/>
      <dgm:t>
        <a:bodyPr/>
        <a:lstStyle/>
        <a:p>
          <a:r>
            <a:rPr lang="en-US"/>
            <a:t>Deploy private AKS clusters or utilize API server allow lists for network security.</a:t>
          </a:r>
        </a:p>
      </dgm:t>
    </dgm:pt>
    <dgm:pt modelId="{2B6B0810-095B-42F4-8E0A-CB1F12424EDC}" type="parTrans" cxnId="{19B3A81B-5C86-4734-9340-B60F37A7D154}">
      <dgm:prSet/>
      <dgm:spPr/>
      <dgm:t>
        <a:bodyPr/>
        <a:lstStyle/>
        <a:p>
          <a:endParaRPr lang="en-US"/>
        </a:p>
      </dgm:t>
    </dgm:pt>
    <dgm:pt modelId="{50964623-BBD8-4C14-95AA-6739A9C17427}" type="sibTrans" cxnId="{19B3A81B-5C86-4734-9340-B60F37A7D154}">
      <dgm:prSet/>
      <dgm:spPr/>
      <dgm:t>
        <a:bodyPr/>
        <a:lstStyle/>
        <a:p>
          <a:endParaRPr lang="en-US"/>
        </a:p>
      </dgm:t>
    </dgm:pt>
    <dgm:pt modelId="{C5F89054-AE0C-4E1A-B84F-925F72D378D9}">
      <dgm:prSet/>
      <dgm:spPr/>
      <dgm:t>
        <a:bodyPr/>
        <a:lstStyle/>
        <a:p>
          <a:r>
            <a:rPr lang="en-US" b="1" i="0"/>
            <a:t>Workload Architecture:</a:t>
          </a:r>
          <a:endParaRPr lang="en-US"/>
        </a:p>
      </dgm:t>
    </dgm:pt>
    <dgm:pt modelId="{E3ED556E-498C-446E-B246-A6A6F5616EEF}" type="parTrans" cxnId="{2A15E08F-D38F-4B08-B80C-68B84DF63088}">
      <dgm:prSet/>
      <dgm:spPr/>
      <dgm:t>
        <a:bodyPr/>
        <a:lstStyle/>
        <a:p>
          <a:endParaRPr lang="en-US"/>
        </a:p>
      </dgm:t>
    </dgm:pt>
    <dgm:pt modelId="{4D754EE2-D904-4A5B-BA75-7456419A19F0}" type="sibTrans" cxnId="{2A15E08F-D38F-4B08-B80C-68B84DF63088}">
      <dgm:prSet/>
      <dgm:spPr/>
      <dgm:t>
        <a:bodyPr/>
        <a:lstStyle/>
        <a:p>
          <a:endParaRPr lang="en-US"/>
        </a:p>
      </dgm:t>
    </dgm:pt>
    <dgm:pt modelId="{C8185568-69A8-4711-9582-FD20592260B2}">
      <dgm:prSet/>
      <dgm:spPr/>
      <dgm:t>
        <a:bodyPr/>
        <a:lstStyle/>
        <a:p>
          <a:r>
            <a:rPr lang="en-US"/>
            <a:t>Implement a Web Application Firewall for securing HTTP(S) traffic.</a:t>
          </a:r>
        </a:p>
      </dgm:t>
    </dgm:pt>
    <dgm:pt modelId="{EBA7AD4B-FD20-41D7-96D4-62EF4BC84CFD}" type="parTrans" cxnId="{13ACE84D-0EF8-4D50-8D07-E810A049B6FB}">
      <dgm:prSet/>
      <dgm:spPr/>
      <dgm:t>
        <a:bodyPr/>
        <a:lstStyle/>
        <a:p>
          <a:endParaRPr lang="en-US"/>
        </a:p>
      </dgm:t>
    </dgm:pt>
    <dgm:pt modelId="{B03864A6-E8A8-40B5-AE43-AA6263938D5F}" type="sibTrans" cxnId="{13ACE84D-0EF8-4D50-8D07-E810A049B6FB}">
      <dgm:prSet/>
      <dgm:spPr/>
      <dgm:t>
        <a:bodyPr/>
        <a:lstStyle/>
        <a:p>
          <a:endParaRPr lang="en-US"/>
        </a:p>
      </dgm:t>
    </dgm:pt>
    <dgm:pt modelId="{90A8B7D3-CF5E-452B-BBF8-B3D72A8DBDBC}">
      <dgm:prSet/>
      <dgm:spPr/>
      <dgm:t>
        <a:bodyPr/>
        <a:lstStyle/>
        <a:p>
          <a:r>
            <a:rPr lang="en-US"/>
            <a:t>Harden CI/CD pipelines with container-aware scanning.</a:t>
          </a:r>
        </a:p>
      </dgm:t>
    </dgm:pt>
    <dgm:pt modelId="{675FFA3A-55A3-4408-9AE7-41252E055D1B}" type="parTrans" cxnId="{8E2648C8-6C8E-4CD4-BA6E-1A297AC464F4}">
      <dgm:prSet/>
      <dgm:spPr/>
      <dgm:t>
        <a:bodyPr/>
        <a:lstStyle/>
        <a:p>
          <a:endParaRPr lang="en-US"/>
        </a:p>
      </dgm:t>
    </dgm:pt>
    <dgm:pt modelId="{60857C71-5698-4C1E-B49D-2ACA0C783215}" type="sibTrans" cxnId="{8E2648C8-6C8E-4CD4-BA6E-1A297AC464F4}">
      <dgm:prSet/>
      <dgm:spPr/>
      <dgm:t>
        <a:bodyPr/>
        <a:lstStyle/>
        <a:p>
          <a:endParaRPr lang="en-US"/>
        </a:p>
      </dgm:t>
    </dgm:pt>
    <dgm:pt modelId="{540A4303-AA87-415C-BFE8-3D7DAB8A34F0}" type="pres">
      <dgm:prSet presAssocID="{5E98A4DF-BAF8-4121-974B-F51063273DA9}" presName="linear" presStyleCnt="0">
        <dgm:presLayoutVars>
          <dgm:animLvl val="lvl"/>
          <dgm:resizeHandles val="exact"/>
        </dgm:presLayoutVars>
      </dgm:prSet>
      <dgm:spPr/>
    </dgm:pt>
    <dgm:pt modelId="{84CE5D8A-1506-40FC-80D4-C7AD94D47A14}" type="pres">
      <dgm:prSet presAssocID="{F510CDDD-2DF0-46C3-88FC-40AEB22A9072}" presName="parentText" presStyleLbl="node1" presStyleIdx="0" presStyleCnt="2">
        <dgm:presLayoutVars>
          <dgm:chMax val="0"/>
          <dgm:bulletEnabled val="1"/>
        </dgm:presLayoutVars>
      </dgm:prSet>
      <dgm:spPr/>
    </dgm:pt>
    <dgm:pt modelId="{4474949F-839A-4D42-844B-9E77E99E451A}" type="pres">
      <dgm:prSet presAssocID="{F510CDDD-2DF0-46C3-88FC-40AEB22A9072}" presName="childText" presStyleLbl="revTx" presStyleIdx="0" presStyleCnt="2">
        <dgm:presLayoutVars>
          <dgm:bulletEnabled val="1"/>
        </dgm:presLayoutVars>
      </dgm:prSet>
      <dgm:spPr/>
    </dgm:pt>
    <dgm:pt modelId="{70F20031-C65A-4E05-8230-B916059CDA09}" type="pres">
      <dgm:prSet presAssocID="{C5F89054-AE0C-4E1A-B84F-925F72D378D9}" presName="parentText" presStyleLbl="node1" presStyleIdx="1" presStyleCnt="2">
        <dgm:presLayoutVars>
          <dgm:chMax val="0"/>
          <dgm:bulletEnabled val="1"/>
        </dgm:presLayoutVars>
      </dgm:prSet>
      <dgm:spPr/>
    </dgm:pt>
    <dgm:pt modelId="{C726B8BF-CD12-40C8-B397-C03DFD8AE13F}" type="pres">
      <dgm:prSet presAssocID="{C5F89054-AE0C-4E1A-B84F-925F72D378D9}" presName="childText" presStyleLbl="revTx" presStyleIdx="1" presStyleCnt="2">
        <dgm:presLayoutVars>
          <dgm:bulletEnabled val="1"/>
        </dgm:presLayoutVars>
      </dgm:prSet>
      <dgm:spPr/>
    </dgm:pt>
  </dgm:ptLst>
  <dgm:cxnLst>
    <dgm:cxn modelId="{8FC29309-1BB7-417A-9363-09E967E4E084}" srcId="{5E98A4DF-BAF8-4121-974B-F51063273DA9}" destId="{F510CDDD-2DF0-46C3-88FC-40AEB22A9072}" srcOrd="0" destOrd="0" parTransId="{B88F076A-8AEE-4ED3-BE86-07C84AE50C3E}" sibTransId="{1E138535-DBB1-46D6-B9F8-38FC997E738A}"/>
    <dgm:cxn modelId="{40968111-BCC1-476C-B271-E0369E87C525}" type="presOf" srcId="{0AA47FDE-EC40-4368-9B96-2866CF622FB7}" destId="{4474949F-839A-4D42-844B-9E77E99E451A}" srcOrd="0" destOrd="1" presId="urn:microsoft.com/office/officeart/2005/8/layout/vList2"/>
    <dgm:cxn modelId="{19B3A81B-5C86-4734-9340-B60F37A7D154}" srcId="{F510CDDD-2DF0-46C3-88FC-40AEB22A9072}" destId="{963F7C5C-3206-4754-B648-0818C2343463}" srcOrd="3" destOrd="0" parTransId="{2B6B0810-095B-42F4-8E0A-CB1F12424EDC}" sibTransId="{50964623-BBD8-4C14-95AA-6739A9C17427}"/>
    <dgm:cxn modelId="{0984CC2A-C1FF-4F9A-AE3E-20922F5BE82E}" type="presOf" srcId="{F7BB2986-5D0C-414E-9D75-B31845058BE2}" destId="{4474949F-839A-4D42-844B-9E77E99E451A}" srcOrd="0" destOrd="2" presId="urn:microsoft.com/office/officeart/2005/8/layout/vList2"/>
    <dgm:cxn modelId="{13ACE84D-0EF8-4D50-8D07-E810A049B6FB}" srcId="{C5F89054-AE0C-4E1A-B84F-925F72D378D9}" destId="{C8185568-69A8-4711-9582-FD20592260B2}" srcOrd="0" destOrd="0" parTransId="{EBA7AD4B-FD20-41D7-96D4-62EF4BC84CFD}" sibTransId="{B03864A6-E8A8-40B5-AE43-AA6263938D5F}"/>
    <dgm:cxn modelId="{62F6047F-71C1-4646-B568-3094AE5D1048}" type="presOf" srcId="{C5F89054-AE0C-4E1A-B84F-925F72D378D9}" destId="{70F20031-C65A-4E05-8230-B916059CDA09}" srcOrd="0" destOrd="0" presId="urn:microsoft.com/office/officeart/2005/8/layout/vList2"/>
    <dgm:cxn modelId="{224E498D-4BAC-4185-BE97-92D579307B7F}" type="presOf" srcId="{963F7C5C-3206-4754-B648-0818C2343463}" destId="{4474949F-839A-4D42-844B-9E77E99E451A}" srcOrd="0" destOrd="3" presId="urn:microsoft.com/office/officeart/2005/8/layout/vList2"/>
    <dgm:cxn modelId="{480EC28E-BC7B-4FB8-9B54-11F17BC485AF}" type="presOf" srcId="{5E98A4DF-BAF8-4121-974B-F51063273DA9}" destId="{540A4303-AA87-415C-BFE8-3D7DAB8A34F0}" srcOrd="0" destOrd="0" presId="urn:microsoft.com/office/officeart/2005/8/layout/vList2"/>
    <dgm:cxn modelId="{416E728F-30F0-4E02-B968-706CBF2B2376}" type="presOf" srcId="{F510CDDD-2DF0-46C3-88FC-40AEB22A9072}" destId="{84CE5D8A-1506-40FC-80D4-C7AD94D47A14}" srcOrd="0" destOrd="0" presId="urn:microsoft.com/office/officeart/2005/8/layout/vList2"/>
    <dgm:cxn modelId="{2A15E08F-D38F-4B08-B80C-68B84DF63088}" srcId="{5E98A4DF-BAF8-4121-974B-F51063273DA9}" destId="{C5F89054-AE0C-4E1A-B84F-925F72D378D9}" srcOrd="1" destOrd="0" parTransId="{E3ED556E-498C-446E-B246-A6A6F5616EEF}" sibTransId="{4D754EE2-D904-4A5B-BA75-7456419A19F0}"/>
    <dgm:cxn modelId="{05AF4BBC-8360-493D-9749-C710EAC23533}" type="presOf" srcId="{C8185568-69A8-4711-9582-FD20592260B2}" destId="{C726B8BF-CD12-40C8-B397-C03DFD8AE13F}" srcOrd="0" destOrd="0" presId="urn:microsoft.com/office/officeart/2005/8/layout/vList2"/>
    <dgm:cxn modelId="{8E2648C8-6C8E-4CD4-BA6E-1A297AC464F4}" srcId="{C5F89054-AE0C-4E1A-B84F-925F72D378D9}" destId="{90A8B7D3-CF5E-452B-BBF8-B3D72A8DBDBC}" srcOrd="1" destOrd="0" parTransId="{675FFA3A-55A3-4408-9AE7-41252E055D1B}" sibTransId="{60857C71-5698-4C1E-B49D-2ACA0C783215}"/>
    <dgm:cxn modelId="{5FBE89CC-2757-4181-BB2C-BF0A4D7B0E88}" srcId="{F510CDDD-2DF0-46C3-88FC-40AEB22A9072}" destId="{F7BB2986-5D0C-414E-9D75-B31845058BE2}" srcOrd="2" destOrd="0" parTransId="{C8BF7C12-967C-407A-B032-CFAF5E3D6B95}" sibTransId="{9C2ACB98-A161-4269-9ED4-D69CEDE64511}"/>
    <dgm:cxn modelId="{08C6D5D0-21EB-421E-B3F0-7E9E0647B97D}" type="presOf" srcId="{BD4A88FD-39DC-41B4-8935-212A07A75188}" destId="{4474949F-839A-4D42-844B-9E77E99E451A}" srcOrd="0" destOrd="0" presId="urn:microsoft.com/office/officeart/2005/8/layout/vList2"/>
    <dgm:cxn modelId="{97961FDE-2774-42A1-B038-AC5E6CEC0066}" type="presOf" srcId="{90A8B7D3-CF5E-452B-BBF8-B3D72A8DBDBC}" destId="{C726B8BF-CD12-40C8-B397-C03DFD8AE13F}" srcOrd="0" destOrd="1" presId="urn:microsoft.com/office/officeart/2005/8/layout/vList2"/>
    <dgm:cxn modelId="{39B583E2-D853-4269-881B-181FB0CBC82E}" srcId="{F510CDDD-2DF0-46C3-88FC-40AEB22A9072}" destId="{0AA47FDE-EC40-4368-9B96-2866CF622FB7}" srcOrd="1" destOrd="0" parTransId="{26A8C349-8B74-4489-82D1-21D13DFE0C75}" sibTransId="{B7217E84-2DB7-4E45-9FED-6155A2D6DF66}"/>
    <dgm:cxn modelId="{E63C1FFA-A631-4301-8632-B500E3379D8F}" srcId="{F510CDDD-2DF0-46C3-88FC-40AEB22A9072}" destId="{BD4A88FD-39DC-41B4-8935-212A07A75188}" srcOrd="0" destOrd="0" parTransId="{B4F81FE2-C783-430F-A3A1-533CBDF95D91}" sibTransId="{14408B4A-6B61-4401-B1E1-3A1ACEA2132D}"/>
    <dgm:cxn modelId="{3F5ED24E-DFDD-43E5-B974-A6E2AAD77D20}" type="presParOf" srcId="{540A4303-AA87-415C-BFE8-3D7DAB8A34F0}" destId="{84CE5D8A-1506-40FC-80D4-C7AD94D47A14}" srcOrd="0" destOrd="0" presId="urn:microsoft.com/office/officeart/2005/8/layout/vList2"/>
    <dgm:cxn modelId="{6D327143-BD4A-4AE2-BFE2-B41E42EEBBFE}" type="presParOf" srcId="{540A4303-AA87-415C-BFE8-3D7DAB8A34F0}" destId="{4474949F-839A-4D42-844B-9E77E99E451A}" srcOrd="1" destOrd="0" presId="urn:microsoft.com/office/officeart/2005/8/layout/vList2"/>
    <dgm:cxn modelId="{0F6AAA9E-0DA6-4F5E-906F-AF3A40D755E4}" type="presParOf" srcId="{540A4303-AA87-415C-BFE8-3D7DAB8A34F0}" destId="{70F20031-C65A-4E05-8230-B916059CDA09}" srcOrd="2" destOrd="0" presId="urn:microsoft.com/office/officeart/2005/8/layout/vList2"/>
    <dgm:cxn modelId="{6B87B60D-96C2-41DE-89ED-284BFE620578}" type="presParOf" srcId="{540A4303-AA87-415C-BFE8-3D7DAB8A34F0}" destId="{C726B8BF-CD12-40C8-B397-C03DFD8AE13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3FAD8F-5F25-4F0C-B97F-DA6A46F84EC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F91213D-3E6F-4C60-B1AD-CAD30B9C8270}">
      <dgm:prSet/>
      <dgm:spPr/>
      <dgm:t>
        <a:bodyPr/>
        <a:lstStyle/>
        <a:p>
          <a:r>
            <a:rPr lang="en-GB" b="0" i="0"/>
            <a:t>Design clusters across multiple availability zones.</a:t>
          </a:r>
          <a:endParaRPr lang="en-US"/>
        </a:p>
      </dgm:t>
    </dgm:pt>
    <dgm:pt modelId="{8AACD2D4-6939-497C-AEF0-6B6AA8BFB62A}" type="parTrans" cxnId="{F8D02E8A-EEAC-4122-9B89-9C86D38E6C10}">
      <dgm:prSet/>
      <dgm:spPr/>
      <dgm:t>
        <a:bodyPr/>
        <a:lstStyle/>
        <a:p>
          <a:endParaRPr lang="en-US"/>
        </a:p>
      </dgm:t>
    </dgm:pt>
    <dgm:pt modelId="{E327C7F9-CEC6-49B7-B5E1-4B8ED6A60270}" type="sibTrans" cxnId="{F8D02E8A-EEAC-4122-9B89-9C86D38E6C10}">
      <dgm:prSet/>
      <dgm:spPr/>
      <dgm:t>
        <a:bodyPr/>
        <a:lstStyle/>
        <a:p>
          <a:endParaRPr lang="en-US"/>
        </a:p>
      </dgm:t>
    </dgm:pt>
    <dgm:pt modelId="{7240423F-4F90-4DC7-A87B-72C870CD2A83}">
      <dgm:prSet/>
      <dgm:spPr/>
      <dgm:t>
        <a:bodyPr/>
        <a:lstStyle/>
        <a:p>
          <a:r>
            <a:rPr lang="en-GB" b="0" i="0"/>
            <a:t>Implement automated backups and disaster recovery plans.</a:t>
          </a:r>
          <a:endParaRPr lang="en-US"/>
        </a:p>
      </dgm:t>
    </dgm:pt>
    <dgm:pt modelId="{99D0EBA4-D870-447A-BC09-DB79547C2393}" type="parTrans" cxnId="{5B139B6D-514E-47BB-A181-5AE4A8B02C72}">
      <dgm:prSet/>
      <dgm:spPr/>
      <dgm:t>
        <a:bodyPr/>
        <a:lstStyle/>
        <a:p>
          <a:endParaRPr lang="en-US"/>
        </a:p>
      </dgm:t>
    </dgm:pt>
    <dgm:pt modelId="{13B0F887-E006-4FC1-8F5A-BF2A71725947}" type="sibTrans" cxnId="{5B139B6D-514E-47BB-A181-5AE4A8B02C72}">
      <dgm:prSet/>
      <dgm:spPr/>
      <dgm:t>
        <a:bodyPr/>
        <a:lstStyle/>
        <a:p>
          <a:endParaRPr lang="en-US"/>
        </a:p>
      </dgm:t>
    </dgm:pt>
    <dgm:pt modelId="{EB5A3392-84ED-4BCC-9B85-A0C64CBB6F77}">
      <dgm:prSet/>
      <dgm:spPr/>
      <dgm:t>
        <a:bodyPr/>
        <a:lstStyle/>
        <a:p>
          <a:r>
            <a:rPr lang="en-GB" b="0" i="0"/>
            <a:t>Utilize Kubernetes features for service availability during maintenance.</a:t>
          </a:r>
          <a:endParaRPr lang="en-US"/>
        </a:p>
      </dgm:t>
    </dgm:pt>
    <dgm:pt modelId="{B5A0E917-CD30-4566-A70F-11D33971F7A5}" type="parTrans" cxnId="{99793F98-17CD-4A18-8257-B87E1BC65875}">
      <dgm:prSet/>
      <dgm:spPr/>
      <dgm:t>
        <a:bodyPr/>
        <a:lstStyle/>
        <a:p>
          <a:endParaRPr lang="en-US"/>
        </a:p>
      </dgm:t>
    </dgm:pt>
    <dgm:pt modelId="{04444EE7-8CA8-45CD-8B50-284C2E690C50}" type="sibTrans" cxnId="{99793F98-17CD-4A18-8257-B87E1BC65875}">
      <dgm:prSet/>
      <dgm:spPr/>
      <dgm:t>
        <a:bodyPr/>
        <a:lstStyle/>
        <a:p>
          <a:endParaRPr lang="en-US"/>
        </a:p>
      </dgm:t>
    </dgm:pt>
    <dgm:pt modelId="{6FF4AC8C-ACD3-4006-A3FF-DDA198BBB01B}">
      <dgm:prSet/>
      <dgm:spPr/>
      <dgm:t>
        <a:bodyPr/>
        <a:lstStyle/>
        <a:p>
          <a:r>
            <a:rPr lang="en-GB" b="0" i="0"/>
            <a:t>Monitor health and performance with Azure Monitor.</a:t>
          </a:r>
          <a:endParaRPr lang="en-US"/>
        </a:p>
      </dgm:t>
    </dgm:pt>
    <dgm:pt modelId="{5FE8BF0A-B7CD-4AAA-B741-531889C0488C}" type="parTrans" cxnId="{93C83729-20D7-45A8-A2A6-832F539223C3}">
      <dgm:prSet/>
      <dgm:spPr/>
      <dgm:t>
        <a:bodyPr/>
        <a:lstStyle/>
        <a:p>
          <a:endParaRPr lang="en-US"/>
        </a:p>
      </dgm:t>
    </dgm:pt>
    <dgm:pt modelId="{972C4137-20EA-4799-806B-DD4906C13147}" type="sibTrans" cxnId="{93C83729-20D7-45A8-A2A6-832F539223C3}">
      <dgm:prSet/>
      <dgm:spPr/>
      <dgm:t>
        <a:bodyPr/>
        <a:lstStyle/>
        <a:p>
          <a:endParaRPr lang="en-US"/>
        </a:p>
      </dgm:t>
    </dgm:pt>
    <dgm:pt modelId="{E11306BE-9D94-4E1F-B68C-7A177EEEAD25}">
      <dgm:prSet/>
      <dgm:spPr/>
      <dgm:t>
        <a:bodyPr/>
        <a:lstStyle/>
        <a:p>
          <a:r>
            <a:rPr lang="en-GB" b="0" i="0"/>
            <a:t>Conduct chaos engineering experiments.</a:t>
          </a:r>
          <a:endParaRPr lang="en-US"/>
        </a:p>
      </dgm:t>
    </dgm:pt>
    <dgm:pt modelId="{AA1E3089-2C91-41EC-ACE1-3D88098F321A}" type="parTrans" cxnId="{7F02DF16-6062-4148-BB9B-3FD56CA293EF}">
      <dgm:prSet/>
      <dgm:spPr/>
      <dgm:t>
        <a:bodyPr/>
        <a:lstStyle/>
        <a:p>
          <a:endParaRPr lang="en-US"/>
        </a:p>
      </dgm:t>
    </dgm:pt>
    <dgm:pt modelId="{A253B71D-9DF5-4FE9-B7DC-0416EC242BE4}" type="sibTrans" cxnId="{7F02DF16-6062-4148-BB9B-3FD56CA293EF}">
      <dgm:prSet/>
      <dgm:spPr/>
      <dgm:t>
        <a:bodyPr/>
        <a:lstStyle/>
        <a:p>
          <a:endParaRPr lang="en-US"/>
        </a:p>
      </dgm:t>
    </dgm:pt>
    <dgm:pt modelId="{76D70B07-08BA-43DB-94CC-0B8E649B6717}" type="pres">
      <dgm:prSet presAssocID="{4B3FAD8F-5F25-4F0C-B97F-DA6A46F84EC8}" presName="diagram" presStyleCnt="0">
        <dgm:presLayoutVars>
          <dgm:dir/>
          <dgm:resizeHandles val="exact"/>
        </dgm:presLayoutVars>
      </dgm:prSet>
      <dgm:spPr/>
    </dgm:pt>
    <dgm:pt modelId="{43FE32E3-7A68-4E6A-9F98-3C13F8AB2E87}" type="pres">
      <dgm:prSet presAssocID="{5F91213D-3E6F-4C60-B1AD-CAD30B9C8270}" presName="node" presStyleLbl="node1" presStyleIdx="0" presStyleCnt="5">
        <dgm:presLayoutVars>
          <dgm:bulletEnabled val="1"/>
        </dgm:presLayoutVars>
      </dgm:prSet>
      <dgm:spPr/>
    </dgm:pt>
    <dgm:pt modelId="{A970F4D9-6DDC-438E-B59C-B09AF28728F2}" type="pres">
      <dgm:prSet presAssocID="{E327C7F9-CEC6-49B7-B5E1-4B8ED6A60270}" presName="sibTrans" presStyleCnt="0"/>
      <dgm:spPr/>
    </dgm:pt>
    <dgm:pt modelId="{1D63785C-6487-4BA1-84E3-9CD990D930B0}" type="pres">
      <dgm:prSet presAssocID="{7240423F-4F90-4DC7-A87B-72C870CD2A83}" presName="node" presStyleLbl="node1" presStyleIdx="1" presStyleCnt="5">
        <dgm:presLayoutVars>
          <dgm:bulletEnabled val="1"/>
        </dgm:presLayoutVars>
      </dgm:prSet>
      <dgm:spPr/>
    </dgm:pt>
    <dgm:pt modelId="{65BF03DA-C077-4933-A3ED-AEFBBB877709}" type="pres">
      <dgm:prSet presAssocID="{13B0F887-E006-4FC1-8F5A-BF2A71725947}" presName="sibTrans" presStyleCnt="0"/>
      <dgm:spPr/>
    </dgm:pt>
    <dgm:pt modelId="{276F965F-6C04-4F88-9564-1E51D296E4D7}" type="pres">
      <dgm:prSet presAssocID="{EB5A3392-84ED-4BCC-9B85-A0C64CBB6F77}" presName="node" presStyleLbl="node1" presStyleIdx="2" presStyleCnt="5">
        <dgm:presLayoutVars>
          <dgm:bulletEnabled val="1"/>
        </dgm:presLayoutVars>
      </dgm:prSet>
      <dgm:spPr/>
    </dgm:pt>
    <dgm:pt modelId="{A4AC3D94-2B87-40CF-928D-07445B408E49}" type="pres">
      <dgm:prSet presAssocID="{04444EE7-8CA8-45CD-8B50-284C2E690C50}" presName="sibTrans" presStyleCnt="0"/>
      <dgm:spPr/>
    </dgm:pt>
    <dgm:pt modelId="{96362D2D-AB4C-4CF0-A7B0-5F88DB98AA72}" type="pres">
      <dgm:prSet presAssocID="{6FF4AC8C-ACD3-4006-A3FF-DDA198BBB01B}" presName="node" presStyleLbl="node1" presStyleIdx="3" presStyleCnt="5">
        <dgm:presLayoutVars>
          <dgm:bulletEnabled val="1"/>
        </dgm:presLayoutVars>
      </dgm:prSet>
      <dgm:spPr/>
    </dgm:pt>
    <dgm:pt modelId="{FA8FD2D4-4BC7-4DFD-B059-FF8D36591F7E}" type="pres">
      <dgm:prSet presAssocID="{972C4137-20EA-4799-806B-DD4906C13147}" presName="sibTrans" presStyleCnt="0"/>
      <dgm:spPr/>
    </dgm:pt>
    <dgm:pt modelId="{6A79DF1C-8890-4B36-ADEA-F25CD541A4CD}" type="pres">
      <dgm:prSet presAssocID="{E11306BE-9D94-4E1F-B68C-7A177EEEAD25}" presName="node" presStyleLbl="node1" presStyleIdx="4" presStyleCnt="5">
        <dgm:presLayoutVars>
          <dgm:bulletEnabled val="1"/>
        </dgm:presLayoutVars>
      </dgm:prSet>
      <dgm:spPr/>
    </dgm:pt>
  </dgm:ptLst>
  <dgm:cxnLst>
    <dgm:cxn modelId="{7F02DF16-6062-4148-BB9B-3FD56CA293EF}" srcId="{4B3FAD8F-5F25-4F0C-B97F-DA6A46F84EC8}" destId="{E11306BE-9D94-4E1F-B68C-7A177EEEAD25}" srcOrd="4" destOrd="0" parTransId="{AA1E3089-2C91-41EC-ACE1-3D88098F321A}" sibTransId="{A253B71D-9DF5-4FE9-B7DC-0416EC242BE4}"/>
    <dgm:cxn modelId="{93C83729-20D7-45A8-A2A6-832F539223C3}" srcId="{4B3FAD8F-5F25-4F0C-B97F-DA6A46F84EC8}" destId="{6FF4AC8C-ACD3-4006-A3FF-DDA198BBB01B}" srcOrd="3" destOrd="0" parTransId="{5FE8BF0A-B7CD-4AAA-B741-531889C0488C}" sibTransId="{972C4137-20EA-4799-806B-DD4906C13147}"/>
    <dgm:cxn modelId="{18E87246-4B9C-44FF-A28D-EE8075B3A342}" type="presOf" srcId="{EB5A3392-84ED-4BCC-9B85-A0C64CBB6F77}" destId="{276F965F-6C04-4F88-9564-1E51D296E4D7}" srcOrd="0" destOrd="0" presId="urn:microsoft.com/office/officeart/2005/8/layout/default"/>
    <dgm:cxn modelId="{099C514C-796C-473C-AACC-B305700A86E5}" type="presOf" srcId="{4B3FAD8F-5F25-4F0C-B97F-DA6A46F84EC8}" destId="{76D70B07-08BA-43DB-94CC-0B8E649B6717}" srcOrd="0" destOrd="0" presId="urn:microsoft.com/office/officeart/2005/8/layout/default"/>
    <dgm:cxn modelId="{5B139B6D-514E-47BB-A181-5AE4A8B02C72}" srcId="{4B3FAD8F-5F25-4F0C-B97F-DA6A46F84EC8}" destId="{7240423F-4F90-4DC7-A87B-72C870CD2A83}" srcOrd="1" destOrd="0" parTransId="{99D0EBA4-D870-447A-BC09-DB79547C2393}" sibTransId="{13B0F887-E006-4FC1-8F5A-BF2A71725947}"/>
    <dgm:cxn modelId="{D957B074-D2CA-4FC4-AD8A-05FD6CD044DD}" type="presOf" srcId="{5F91213D-3E6F-4C60-B1AD-CAD30B9C8270}" destId="{43FE32E3-7A68-4E6A-9F98-3C13F8AB2E87}" srcOrd="0" destOrd="0" presId="urn:microsoft.com/office/officeart/2005/8/layout/default"/>
    <dgm:cxn modelId="{17184559-AB29-473D-803E-BFECEEEAA1B7}" type="presOf" srcId="{7240423F-4F90-4DC7-A87B-72C870CD2A83}" destId="{1D63785C-6487-4BA1-84E3-9CD990D930B0}" srcOrd="0" destOrd="0" presId="urn:microsoft.com/office/officeart/2005/8/layout/default"/>
    <dgm:cxn modelId="{F8D02E8A-EEAC-4122-9B89-9C86D38E6C10}" srcId="{4B3FAD8F-5F25-4F0C-B97F-DA6A46F84EC8}" destId="{5F91213D-3E6F-4C60-B1AD-CAD30B9C8270}" srcOrd="0" destOrd="0" parTransId="{8AACD2D4-6939-497C-AEF0-6B6AA8BFB62A}" sibTransId="{E327C7F9-CEC6-49B7-B5E1-4B8ED6A60270}"/>
    <dgm:cxn modelId="{99793F98-17CD-4A18-8257-B87E1BC65875}" srcId="{4B3FAD8F-5F25-4F0C-B97F-DA6A46F84EC8}" destId="{EB5A3392-84ED-4BCC-9B85-A0C64CBB6F77}" srcOrd="2" destOrd="0" parTransId="{B5A0E917-CD30-4566-A70F-11D33971F7A5}" sibTransId="{04444EE7-8CA8-45CD-8B50-284C2E690C50}"/>
    <dgm:cxn modelId="{28A8CB9E-1526-4796-8704-4792F145580A}" type="presOf" srcId="{E11306BE-9D94-4E1F-B68C-7A177EEEAD25}" destId="{6A79DF1C-8890-4B36-ADEA-F25CD541A4CD}" srcOrd="0" destOrd="0" presId="urn:microsoft.com/office/officeart/2005/8/layout/default"/>
    <dgm:cxn modelId="{B0082CDA-AFC3-42F9-ABC5-2DB3C8BE72E0}" type="presOf" srcId="{6FF4AC8C-ACD3-4006-A3FF-DDA198BBB01B}" destId="{96362D2D-AB4C-4CF0-A7B0-5F88DB98AA72}" srcOrd="0" destOrd="0" presId="urn:microsoft.com/office/officeart/2005/8/layout/default"/>
    <dgm:cxn modelId="{8A2C369D-2EA4-4BD1-B7B6-8D67F19367AE}" type="presParOf" srcId="{76D70B07-08BA-43DB-94CC-0B8E649B6717}" destId="{43FE32E3-7A68-4E6A-9F98-3C13F8AB2E87}" srcOrd="0" destOrd="0" presId="urn:microsoft.com/office/officeart/2005/8/layout/default"/>
    <dgm:cxn modelId="{EF5B3B64-5A89-4BBA-81B1-B8E2C54A75BD}" type="presParOf" srcId="{76D70B07-08BA-43DB-94CC-0B8E649B6717}" destId="{A970F4D9-6DDC-438E-B59C-B09AF28728F2}" srcOrd="1" destOrd="0" presId="urn:microsoft.com/office/officeart/2005/8/layout/default"/>
    <dgm:cxn modelId="{6F38ABD4-52E9-47CA-9BFA-99B459E573A4}" type="presParOf" srcId="{76D70B07-08BA-43DB-94CC-0B8E649B6717}" destId="{1D63785C-6487-4BA1-84E3-9CD990D930B0}" srcOrd="2" destOrd="0" presId="urn:microsoft.com/office/officeart/2005/8/layout/default"/>
    <dgm:cxn modelId="{39314E18-DC94-4FCC-BF2F-EDB11C61B6F4}" type="presParOf" srcId="{76D70B07-08BA-43DB-94CC-0B8E649B6717}" destId="{65BF03DA-C077-4933-A3ED-AEFBBB877709}" srcOrd="3" destOrd="0" presId="urn:microsoft.com/office/officeart/2005/8/layout/default"/>
    <dgm:cxn modelId="{7213233F-FF3B-4428-8A42-BDA6D1B81D5C}" type="presParOf" srcId="{76D70B07-08BA-43DB-94CC-0B8E649B6717}" destId="{276F965F-6C04-4F88-9564-1E51D296E4D7}" srcOrd="4" destOrd="0" presId="urn:microsoft.com/office/officeart/2005/8/layout/default"/>
    <dgm:cxn modelId="{A72FE9BE-5F61-4264-8075-2E243357A81F}" type="presParOf" srcId="{76D70B07-08BA-43DB-94CC-0B8E649B6717}" destId="{A4AC3D94-2B87-40CF-928D-07445B408E49}" srcOrd="5" destOrd="0" presId="urn:microsoft.com/office/officeart/2005/8/layout/default"/>
    <dgm:cxn modelId="{D3B13607-5F4E-4FEF-AEED-6F981FAA3529}" type="presParOf" srcId="{76D70B07-08BA-43DB-94CC-0B8E649B6717}" destId="{96362D2D-AB4C-4CF0-A7B0-5F88DB98AA72}" srcOrd="6" destOrd="0" presId="urn:microsoft.com/office/officeart/2005/8/layout/default"/>
    <dgm:cxn modelId="{174691AB-5BDC-4B48-82AE-57E432CA40C1}" type="presParOf" srcId="{76D70B07-08BA-43DB-94CC-0B8E649B6717}" destId="{FA8FD2D4-4BC7-4DFD-B059-FF8D36591F7E}" srcOrd="7" destOrd="0" presId="urn:microsoft.com/office/officeart/2005/8/layout/default"/>
    <dgm:cxn modelId="{3315617B-393F-4D62-957A-0550657C1304}" type="presParOf" srcId="{76D70B07-08BA-43DB-94CC-0B8E649B6717}" destId="{6A79DF1C-8890-4B36-ADEA-F25CD541A4C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A436A-145D-47C3-BA7C-710F761CDFCB}">
      <dsp:nvSpPr>
        <dsp:cNvPr id="0" name=""/>
        <dsp:cNvSpPr/>
      </dsp:nvSpPr>
      <dsp:spPr>
        <a:xfrm>
          <a:off x="4066729" y="687"/>
          <a:ext cx="1758063" cy="175806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0" kern="1200"/>
            <a:t>Reliability</a:t>
          </a:r>
          <a:endParaRPr lang="en-US" sz="1400" b="1" kern="1200"/>
        </a:p>
      </dsp:txBody>
      <dsp:txXfrm>
        <a:off x="4324191" y="258149"/>
        <a:ext cx="1243139" cy="1243139"/>
      </dsp:txXfrm>
    </dsp:sp>
    <dsp:sp modelId="{EC178856-1BFE-4C3C-8631-2E3D61C2E77B}">
      <dsp:nvSpPr>
        <dsp:cNvPr id="0" name=""/>
        <dsp:cNvSpPr/>
      </dsp:nvSpPr>
      <dsp:spPr>
        <a:xfrm rot="2160000">
          <a:off x="5769309" y="1351284"/>
          <a:ext cx="467683" cy="593346"/>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5782707" y="1428718"/>
        <a:ext cx="327378" cy="356008"/>
      </dsp:txXfrm>
    </dsp:sp>
    <dsp:sp modelId="{687011F3-A667-42DA-B9AF-548B8084DBF3}">
      <dsp:nvSpPr>
        <dsp:cNvPr id="0" name=""/>
        <dsp:cNvSpPr/>
      </dsp:nvSpPr>
      <dsp:spPr>
        <a:xfrm>
          <a:off x="6202927" y="1552725"/>
          <a:ext cx="1758063" cy="1758063"/>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0" kern="1200"/>
            <a:t>Security</a:t>
          </a:r>
          <a:endParaRPr lang="en-US" sz="1400" b="1" kern="1200"/>
        </a:p>
      </dsp:txBody>
      <dsp:txXfrm>
        <a:off x="6460389" y="1810187"/>
        <a:ext cx="1243139" cy="1243139"/>
      </dsp:txXfrm>
    </dsp:sp>
    <dsp:sp modelId="{D7A65FC0-F940-465D-A637-4EF81ACCA418}">
      <dsp:nvSpPr>
        <dsp:cNvPr id="0" name=""/>
        <dsp:cNvSpPr/>
      </dsp:nvSpPr>
      <dsp:spPr>
        <a:xfrm rot="6480000">
          <a:off x="6444229" y="3378121"/>
          <a:ext cx="467683" cy="593346"/>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6536060" y="3430071"/>
        <a:ext cx="327378" cy="356008"/>
      </dsp:txXfrm>
    </dsp:sp>
    <dsp:sp modelId="{B15ED191-7FAD-43D0-9971-05E94B67EAAB}">
      <dsp:nvSpPr>
        <dsp:cNvPr id="0" name=""/>
        <dsp:cNvSpPr/>
      </dsp:nvSpPr>
      <dsp:spPr>
        <a:xfrm>
          <a:off x="5386972" y="4063977"/>
          <a:ext cx="1758063" cy="175806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0" kern="1200"/>
            <a:t>Cost optimization</a:t>
          </a:r>
          <a:endParaRPr lang="en-US" sz="1400" b="1" kern="1200"/>
        </a:p>
      </dsp:txBody>
      <dsp:txXfrm>
        <a:off x="5644434" y="4321439"/>
        <a:ext cx="1243139" cy="1243139"/>
      </dsp:txXfrm>
    </dsp:sp>
    <dsp:sp modelId="{21E27C98-70A0-4B9B-8844-E41CA04CCB8B}">
      <dsp:nvSpPr>
        <dsp:cNvPr id="0" name=""/>
        <dsp:cNvSpPr/>
      </dsp:nvSpPr>
      <dsp:spPr>
        <a:xfrm rot="10800000">
          <a:off x="4725155" y="4646335"/>
          <a:ext cx="467683" cy="59334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4865460" y="4765004"/>
        <a:ext cx="327378" cy="356008"/>
      </dsp:txXfrm>
    </dsp:sp>
    <dsp:sp modelId="{31C817B6-651F-4DEF-8BF5-E45286096EE0}">
      <dsp:nvSpPr>
        <dsp:cNvPr id="0" name=""/>
        <dsp:cNvSpPr/>
      </dsp:nvSpPr>
      <dsp:spPr>
        <a:xfrm>
          <a:off x="2746486" y="4063977"/>
          <a:ext cx="1758063" cy="1758063"/>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0" kern="1200"/>
            <a:t>Operational excellence</a:t>
          </a:r>
          <a:endParaRPr lang="en-US" sz="1400" b="1" kern="1200"/>
        </a:p>
      </dsp:txBody>
      <dsp:txXfrm>
        <a:off x="3003948" y="4321439"/>
        <a:ext cx="1243139" cy="1243139"/>
      </dsp:txXfrm>
    </dsp:sp>
    <dsp:sp modelId="{4244D82E-0236-464C-B986-8CF4AAFB5C03}">
      <dsp:nvSpPr>
        <dsp:cNvPr id="0" name=""/>
        <dsp:cNvSpPr/>
      </dsp:nvSpPr>
      <dsp:spPr>
        <a:xfrm rot="15120000">
          <a:off x="2987788" y="3403298"/>
          <a:ext cx="467683" cy="593346"/>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3079619" y="3588686"/>
        <a:ext cx="327378" cy="356008"/>
      </dsp:txXfrm>
    </dsp:sp>
    <dsp:sp modelId="{E3BB1963-B04E-4EBE-81A2-297F7E71CEEF}">
      <dsp:nvSpPr>
        <dsp:cNvPr id="0" name=""/>
        <dsp:cNvSpPr/>
      </dsp:nvSpPr>
      <dsp:spPr>
        <a:xfrm>
          <a:off x="1930531" y="1552725"/>
          <a:ext cx="1758063" cy="1758063"/>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i="0" kern="1200"/>
            <a:t>Performance efficiency</a:t>
          </a:r>
          <a:endParaRPr lang="en-US" sz="1400" b="1" kern="1200"/>
        </a:p>
      </dsp:txBody>
      <dsp:txXfrm>
        <a:off x="2187993" y="1810187"/>
        <a:ext cx="1243139" cy="1243139"/>
      </dsp:txXfrm>
    </dsp:sp>
    <dsp:sp modelId="{FD2ADF9E-A477-402D-BF8E-05D39B2E9CE4}">
      <dsp:nvSpPr>
        <dsp:cNvPr id="0" name=""/>
        <dsp:cNvSpPr/>
      </dsp:nvSpPr>
      <dsp:spPr>
        <a:xfrm rot="19440000">
          <a:off x="3633111" y="1366845"/>
          <a:ext cx="467683" cy="593346"/>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3646509" y="1526749"/>
        <a:ext cx="327378" cy="3560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313BE-E779-49F5-AC0B-4728CD6FEB65}">
      <dsp:nvSpPr>
        <dsp:cNvPr id="0" name=""/>
        <dsp:cNvSpPr/>
      </dsp:nvSpPr>
      <dsp:spPr>
        <a:xfrm>
          <a:off x="0" y="86639"/>
          <a:ext cx="10232136" cy="5920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i="0" kern="1200"/>
            <a:t>Cluster Architecture:</a:t>
          </a:r>
          <a:endParaRPr lang="en-US" sz="2300" kern="1200"/>
        </a:p>
      </dsp:txBody>
      <dsp:txXfrm>
        <a:off x="28900" y="115539"/>
        <a:ext cx="10174336" cy="534220"/>
      </dsp:txXfrm>
    </dsp:sp>
    <dsp:sp modelId="{46E823C8-C4AA-4853-B2F9-84A50AF276FC}">
      <dsp:nvSpPr>
        <dsp:cNvPr id="0" name=""/>
        <dsp:cNvSpPr/>
      </dsp:nvSpPr>
      <dsp:spPr>
        <a:xfrm>
          <a:off x="0" y="678659"/>
          <a:ext cx="10232136" cy="16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b="0" i="0" kern="1200" dirty="0"/>
            <a:t>For critical workloads, utilize availability zones for AKS clusters.</a:t>
          </a:r>
          <a:endParaRPr lang="en-US" sz="1800" kern="1200" dirty="0"/>
        </a:p>
        <a:p>
          <a:pPr marL="171450" lvl="1" indent="-171450" algn="l" defTabSz="800100">
            <a:lnSpc>
              <a:spcPct val="90000"/>
            </a:lnSpc>
            <a:spcBef>
              <a:spcPct val="0"/>
            </a:spcBef>
            <a:spcAft>
              <a:spcPct val="20000"/>
            </a:spcAft>
            <a:buChar char="•"/>
          </a:pPr>
          <a:r>
            <a:rPr lang="en-GB" sz="1800" b="0" i="0" kern="1200"/>
            <a:t>Plan IP address space for scalable clusters, including failover traffic handling in multi-cluster setups.</a:t>
          </a:r>
          <a:endParaRPr lang="en-US" sz="1800" kern="1200"/>
        </a:p>
        <a:p>
          <a:pPr marL="171450" lvl="1" indent="-171450" algn="l" defTabSz="800100">
            <a:lnSpc>
              <a:spcPct val="90000"/>
            </a:lnSpc>
            <a:spcBef>
              <a:spcPct val="0"/>
            </a:spcBef>
            <a:spcAft>
              <a:spcPct val="20000"/>
            </a:spcAft>
            <a:buChar char="•"/>
          </a:pPr>
          <a:r>
            <a:rPr lang="en-GB" sz="1800" b="0" i="0" kern="1200" dirty="0"/>
            <a:t>Enable Container Insights for cluster monitoring and configure reliability-alerting mechanisms.</a:t>
          </a:r>
          <a:endParaRPr lang="en-US" sz="1800" kern="1200" dirty="0"/>
        </a:p>
        <a:p>
          <a:pPr marL="171450" lvl="1" indent="-171450" algn="l" defTabSz="800100">
            <a:lnSpc>
              <a:spcPct val="90000"/>
            </a:lnSpc>
            <a:spcBef>
              <a:spcPct val="0"/>
            </a:spcBef>
            <a:spcAft>
              <a:spcPct val="20000"/>
            </a:spcAft>
            <a:buChar char="•"/>
          </a:pPr>
          <a:r>
            <a:rPr lang="en-GB" sz="1800" b="0" i="0" kern="1200" dirty="0"/>
            <a:t>Leverage AKS Uptime SLA to meet availability targets for production workloads.</a:t>
          </a:r>
          <a:endParaRPr lang="en-US" sz="1800" kern="1200" dirty="0"/>
        </a:p>
      </dsp:txBody>
      <dsp:txXfrm>
        <a:off x="0" y="678659"/>
        <a:ext cx="10232136" cy="1618740"/>
      </dsp:txXfrm>
    </dsp:sp>
    <dsp:sp modelId="{C97E645A-042F-481D-80C2-088279CF15F4}">
      <dsp:nvSpPr>
        <dsp:cNvPr id="0" name=""/>
        <dsp:cNvSpPr/>
      </dsp:nvSpPr>
      <dsp:spPr>
        <a:xfrm>
          <a:off x="0" y="2297399"/>
          <a:ext cx="10232136" cy="5920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i="0" kern="1200"/>
            <a:t>Workload Architecture:</a:t>
          </a:r>
          <a:endParaRPr lang="en-US" sz="2300" kern="1200"/>
        </a:p>
      </dsp:txBody>
      <dsp:txXfrm>
        <a:off x="28900" y="2326299"/>
        <a:ext cx="10174336" cy="534220"/>
      </dsp:txXfrm>
    </dsp:sp>
    <dsp:sp modelId="{EF38ABF5-0BEC-4A2C-B824-C1EB9A26C0A7}">
      <dsp:nvSpPr>
        <dsp:cNvPr id="0" name=""/>
        <dsp:cNvSpPr/>
      </dsp:nvSpPr>
      <dsp:spPr>
        <a:xfrm>
          <a:off x="0" y="2889419"/>
          <a:ext cx="10232136" cy="6784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Design workloads to support horizontal scaling.</a:t>
          </a:r>
          <a:endParaRPr lang="en-US" sz="1800" kern="1200"/>
        </a:p>
        <a:p>
          <a:pPr marL="171450" lvl="1" indent="-171450" algn="l" defTabSz="800100">
            <a:lnSpc>
              <a:spcPct val="90000"/>
            </a:lnSpc>
            <a:spcBef>
              <a:spcPct val="0"/>
            </a:spcBef>
            <a:spcAft>
              <a:spcPct val="20000"/>
            </a:spcAft>
            <a:buChar char="•"/>
          </a:pPr>
          <a:r>
            <a:rPr lang="en-GB" sz="1800" kern="1200"/>
            <a:t>Ensure applications report readiness and health accurately.</a:t>
          </a:r>
          <a:endParaRPr lang="en-US" sz="1800" kern="1200"/>
        </a:p>
      </dsp:txBody>
      <dsp:txXfrm>
        <a:off x="0" y="2889419"/>
        <a:ext cx="10232136" cy="678442"/>
      </dsp:txXfrm>
    </dsp:sp>
    <dsp:sp modelId="{F20C5D89-0FDC-4C9C-8A9C-CFE6A3596509}">
      <dsp:nvSpPr>
        <dsp:cNvPr id="0" name=""/>
        <dsp:cNvSpPr/>
      </dsp:nvSpPr>
      <dsp:spPr>
        <a:xfrm>
          <a:off x="0" y="3567861"/>
          <a:ext cx="10232136" cy="59202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i="0" kern="1200"/>
            <a:t>Cluster and Workload Architectures:</a:t>
          </a:r>
          <a:endParaRPr lang="en-US" sz="2300" kern="1200"/>
        </a:p>
      </dsp:txBody>
      <dsp:txXfrm>
        <a:off x="28900" y="3596761"/>
        <a:ext cx="10174336" cy="534220"/>
      </dsp:txXfrm>
    </dsp:sp>
    <dsp:sp modelId="{C3432306-D8FD-4F4E-8058-A1880A2A1E0D}">
      <dsp:nvSpPr>
        <dsp:cNvPr id="0" name=""/>
        <dsp:cNvSpPr/>
      </dsp:nvSpPr>
      <dsp:spPr>
        <a:xfrm>
          <a:off x="0" y="4159881"/>
          <a:ext cx="10232136" cy="95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4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GB" sz="1800" kern="1200"/>
            <a:t>Run workloads on user node pools and select appropriate SKU sizes.</a:t>
          </a:r>
          <a:endParaRPr lang="en-US" sz="1800" kern="1200"/>
        </a:p>
        <a:p>
          <a:pPr marL="171450" lvl="1" indent="-171450" algn="l" defTabSz="800100">
            <a:lnSpc>
              <a:spcPct val="90000"/>
            </a:lnSpc>
            <a:spcBef>
              <a:spcPct val="0"/>
            </a:spcBef>
            <a:spcAft>
              <a:spcPct val="20000"/>
            </a:spcAft>
            <a:buChar char="•"/>
          </a:pPr>
          <a:r>
            <a:rPr lang="en-GB" sz="1800" kern="1200"/>
            <a:t>Maintain a minimum of two nodes for user node pools and three nodes for the system node pool.</a:t>
          </a:r>
          <a:endParaRPr lang="en-US" sz="1800" kern="1200"/>
        </a:p>
      </dsp:txBody>
      <dsp:txXfrm>
        <a:off x="0" y="4159881"/>
        <a:ext cx="10232136" cy="9522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7AB9F-0F41-45CA-AE2C-B9E27FEA70C7}">
      <dsp:nvSpPr>
        <dsp:cNvPr id="0" name=""/>
        <dsp:cNvSpPr/>
      </dsp:nvSpPr>
      <dsp:spPr>
        <a:xfrm>
          <a:off x="0" y="407899"/>
          <a:ext cx="3113960" cy="186837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Optimize container images and resource requests.</a:t>
          </a:r>
          <a:endParaRPr lang="en-US" sz="2500" kern="1200"/>
        </a:p>
      </dsp:txBody>
      <dsp:txXfrm>
        <a:off x="0" y="407899"/>
        <a:ext cx="3113960" cy="1868376"/>
      </dsp:txXfrm>
    </dsp:sp>
    <dsp:sp modelId="{2E539004-48BF-43B3-9DF4-B310917E1BC4}">
      <dsp:nvSpPr>
        <dsp:cNvPr id="0" name=""/>
        <dsp:cNvSpPr/>
      </dsp:nvSpPr>
      <dsp:spPr>
        <a:xfrm>
          <a:off x="3425356" y="407899"/>
          <a:ext cx="3113960" cy="1868376"/>
        </a:xfrm>
        <a:prstGeom prst="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Implement HPA and cluster autoscaling.</a:t>
          </a:r>
          <a:endParaRPr lang="en-US" sz="2500" kern="1200"/>
        </a:p>
      </dsp:txBody>
      <dsp:txXfrm>
        <a:off x="3425356" y="407899"/>
        <a:ext cx="3113960" cy="1868376"/>
      </dsp:txXfrm>
    </dsp:sp>
    <dsp:sp modelId="{000A2A8E-1A64-40CE-A111-7E1C96792029}">
      <dsp:nvSpPr>
        <dsp:cNvPr id="0" name=""/>
        <dsp:cNvSpPr/>
      </dsp:nvSpPr>
      <dsp:spPr>
        <a:xfrm>
          <a:off x="6850713" y="407899"/>
          <a:ext cx="3113960" cy="1868376"/>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Use AKS node pools with different VM sizes.</a:t>
          </a:r>
          <a:endParaRPr lang="en-US" sz="2500" kern="1200"/>
        </a:p>
      </dsp:txBody>
      <dsp:txXfrm>
        <a:off x="6850713" y="407899"/>
        <a:ext cx="3113960" cy="1868376"/>
      </dsp:txXfrm>
    </dsp:sp>
    <dsp:sp modelId="{9BAF1C9E-C331-41B5-BFCE-2899D005BA58}">
      <dsp:nvSpPr>
        <dsp:cNvPr id="0" name=""/>
        <dsp:cNvSpPr/>
      </dsp:nvSpPr>
      <dsp:spPr>
        <a:xfrm>
          <a:off x="1712678" y="2587672"/>
          <a:ext cx="3113960" cy="1868376"/>
        </a:xfrm>
        <a:prstGeom prst="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Monitor performance with Azure Monitor and Application Insights.</a:t>
          </a:r>
          <a:endParaRPr lang="en-US" sz="2500" kern="1200"/>
        </a:p>
      </dsp:txBody>
      <dsp:txXfrm>
        <a:off x="1712678" y="2587672"/>
        <a:ext cx="3113960" cy="1868376"/>
      </dsp:txXfrm>
    </dsp:sp>
    <dsp:sp modelId="{60155AAE-97DD-40E8-B6ED-1B1D155A4FB7}">
      <dsp:nvSpPr>
        <dsp:cNvPr id="0" name=""/>
        <dsp:cNvSpPr/>
      </dsp:nvSpPr>
      <dsp:spPr>
        <a:xfrm>
          <a:off x="5138035" y="2587672"/>
          <a:ext cx="3113960" cy="1868376"/>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i="0" kern="1200"/>
            <a:t>Utilize Kubernetes features for resource allocation.</a:t>
          </a:r>
          <a:endParaRPr lang="en-US" sz="2500" kern="1200"/>
        </a:p>
      </dsp:txBody>
      <dsp:txXfrm>
        <a:off x="5138035" y="2587672"/>
        <a:ext cx="3113960" cy="18683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B133A-AE75-4E20-AD3F-19C3AED85DAB}">
      <dsp:nvSpPr>
        <dsp:cNvPr id="0" name=""/>
        <dsp:cNvSpPr/>
      </dsp:nvSpPr>
      <dsp:spPr>
        <a:xfrm>
          <a:off x="0" y="123424"/>
          <a:ext cx="11418570" cy="617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i="0" kern="1200" dirty="0"/>
            <a:t>Cluster Architecture:</a:t>
          </a:r>
          <a:endParaRPr lang="en-US" sz="2400" kern="1200" dirty="0"/>
        </a:p>
      </dsp:txBody>
      <dsp:txXfrm>
        <a:off x="30157" y="153581"/>
        <a:ext cx="11358256" cy="557445"/>
      </dsp:txXfrm>
    </dsp:sp>
    <dsp:sp modelId="{FCA66547-DA23-4B9D-B657-239E9D69131C}">
      <dsp:nvSpPr>
        <dsp:cNvPr id="0" name=""/>
        <dsp:cNvSpPr/>
      </dsp:nvSpPr>
      <dsp:spPr>
        <a:xfrm>
          <a:off x="0" y="741184"/>
          <a:ext cx="11418570"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5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b="0" i="0" kern="1200"/>
            <a:t>Implement template-based deployment using Bicep, Terraform, or similar tools for repeatability and traceability.</a:t>
          </a:r>
          <a:endParaRPr lang="en-US" sz="1900" kern="1200"/>
        </a:p>
        <a:p>
          <a:pPr marL="171450" lvl="1" indent="-171450" algn="l" defTabSz="844550">
            <a:lnSpc>
              <a:spcPct val="90000"/>
            </a:lnSpc>
            <a:spcBef>
              <a:spcPct val="0"/>
            </a:spcBef>
            <a:spcAft>
              <a:spcPct val="20000"/>
            </a:spcAft>
            <a:buChar char="•"/>
          </a:pPr>
          <a:r>
            <a:rPr lang="en-GB" sz="1900" b="0" i="0" kern="1200"/>
            <a:t>Automate cluster bootstrap with necessary configurations and deployments, typically through GitOps.</a:t>
          </a:r>
          <a:endParaRPr lang="en-US" sz="1900" kern="1200"/>
        </a:p>
      </dsp:txBody>
      <dsp:txXfrm>
        <a:off x="0" y="741184"/>
        <a:ext cx="11418570" cy="1291680"/>
      </dsp:txXfrm>
    </dsp:sp>
    <dsp:sp modelId="{547E917F-4B36-4608-8E59-887A3F23C8EE}">
      <dsp:nvSpPr>
        <dsp:cNvPr id="0" name=""/>
        <dsp:cNvSpPr/>
      </dsp:nvSpPr>
      <dsp:spPr>
        <a:xfrm>
          <a:off x="0" y="2032864"/>
          <a:ext cx="11418570" cy="617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i="0" kern="1200"/>
            <a:t>Workload Architecture:</a:t>
          </a:r>
          <a:endParaRPr lang="en-US" sz="2400" kern="1200"/>
        </a:p>
      </dsp:txBody>
      <dsp:txXfrm>
        <a:off x="30157" y="2063021"/>
        <a:ext cx="11358256" cy="557445"/>
      </dsp:txXfrm>
    </dsp:sp>
    <dsp:sp modelId="{D01FA670-8004-41ED-9198-5EF96B4C5EAB}">
      <dsp:nvSpPr>
        <dsp:cNvPr id="0" name=""/>
        <dsp:cNvSpPr/>
      </dsp:nvSpPr>
      <dsp:spPr>
        <a:xfrm>
          <a:off x="0" y="2650624"/>
          <a:ext cx="11418570"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5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Employ repeatable and automated deployment processes within the software development lifecycle.</a:t>
          </a:r>
          <a:endParaRPr lang="en-US" sz="1900" kern="1200"/>
        </a:p>
        <a:p>
          <a:pPr marL="171450" lvl="1" indent="-171450" algn="l" defTabSz="844550">
            <a:lnSpc>
              <a:spcPct val="90000"/>
            </a:lnSpc>
            <a:spcBef>
              <a:spcPct val="0"/>
            </a:spcBef>
            <a:spcAft>
              <a:spcPct val="20000"/>
            </a:spcAft>
            <a:buChar char="•"/>
          </a:pPr>
          <a:r>
            <a:rPr lang="en-GB" sz="1900" kern="1200"/>
            <a:t>Design workloads to emit telemetry, including liveliness and readiness statuses.</a:t>
          </a:r>
          <a:endParaRPr lang="en-US" sz="1900" kern="1200"/>
        </a:p>
      </dsp:txBody>
      <dsp:txXfrm>
        <a:off x="0" y="2650624"/>
        <a:ext cx="11418570" cy="707940"/>
      </dsp:txXfrm>
    </dsp:sp>
    <dsp:sp modelId="{D44DAF06-BAB3-4DAE-AFC2-B2B18E74E11D}">
      <dsp:nvSpPr>
        <dsp:cNvPr id="0" name=""/>
        <dsp:cNvSpPr/>
      </dsp:nvSpPr>
      <dsp:spPr>
        <a:xfrm>
          <a:off x="0" y="3358564"/>
          <a:ext cx="11418570" cy="617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b="1" i="0" kern="1200"/>
            <a:t>Cluster and Workload Architectures:</a:t>
          </a:r>
          <a:endParaRPr lang="en-US" sz="2400" kern="1200"/>
        </a:p>
      </dsp:txBody>
      <dsp:txXfrm>
        <a:off x="30157" y="3388721"/>
        <a:ext cx="11358256" cy="557445"/>
      </dsp:txXfrm>
    </dsp:sp>
    <dsp:sp modelId="{9EB696D5-F5D6-4A95-987E-24B74FD289D9}">
      <dsp:nvSpPr>
        <dsp:cNvPr id="0" name=""/>
        <dsp:cNvSpPr/>
      </dsp:nvSpPr>
      <dsp:spPr>
        <a:xfrm>
          <a:off x="0" y="3976324"/>
          <a:ext cx="1141857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54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GB" sz="1900" kern="1200"/>
            <a:t>Enable diagnostics settings to log control plane or core API server interactions.</a:t>
          </a:r>
          <a:endParaRPr lang="en-US" sz="1900" kern="1200"/>
        </a:p>
        <a:p>
          <a:pPr marL="171450" lvl="1" indent="-171450" algn="l" defTabSz="844550">
            <a:lnSpc>
              <a:spcPct val="90000"/>
            </a:lnSpc>
            <a:spcBef>
              <a:spcPct val="0"/>
            </a:spcBef>
            <a:spcAft>
              <a:spcPct val="20000"/>
            </a:spcAft>
            <a:buChar char="•"/>
          </a:pPr>
          <a:r>
            <a:rPr lang="en-GB" sz="1900" kern="1200"/>
            <a:t>Utilize Container insights for metrics, logs, and diagnostics collection to monitor cluster and workload performance.</a:t>
          </a:r>
          <a:endParaRPr lang="en-US" sz="1900" kern="1200"/>
        </a:p>
        <a:p>
          <a:pPr marL="171450" lvl="1" indent="-171450" algn="l" defTabSz="844550">
            <a:lnSpc>
              <a:spcPct val="90000"/>
            </a:lnSpc>
            <a:spcBef>
              <a:spcPct val="0"/>
            </a:spcBef>
            <a:spcAft>
              <a:spcPct val="20000"/>
            </a:spcAft>
            <a:buChar char="•"/>
          </a:pPr>
          <a:r>
            <a:rPr lang="en-GB" sz="1900" kern="1200"/>
            <a:t>Implement chaos engineering practices targeting Kubernetes to identify reliability issues.</a:t>
          </a:r>
          <a:endParaRPr lang="en-US" sz="1900" kern="1200"/>
        </a:p>
        <a:p>
          <a:pPr marL="171450" lvl="1" indent="-171450" algn="l" defTabSz="844550">
            <a:lnSpc>
              <a:spcPct val="90000"/>
            </a:lnSpc>
            <a:spcBef>
              <a:spcPct val="0"/>
            </a:spcBef>
            <a:spcAft>
              <a:spcPct val="20000"/>
            </a:spcAft>
            <a:buChar char="•"/>
          </a:pPr>
          <a:r>
            <a:rPr lang="en-GB" sz="1900" kern="1200"/>
            <a:t>Optimize workloads for efficient operation and deployment in containers.</a:t>
          </a:r>
          <a:endParaRPr lang="en-US" sz="1900" kern="1200"/>
        </a:p>
        <a:p>
          <a:pPr marL="171450" lvl="1" indent="-171450" algn="l" defTabSz="844550">
            <a:lnSpc>
              <a:spcPct val="90000"/>
            </a:lnSpc>
            <a:spcBef>
              <a:spcPct val="0"/>
            </a:spcBef>
            <a:spcAft>
              <a:spcPct val="20000"/>
            </a:spcAft>
            <a:buChar char="•"/>
          </a:pPr>
          <a:r>
            <a:rPr lang="en-GB" sz="1900" kern="1200"/>
            <a:t>Enforce cluster and workload governance using Azure Policy.</a:t>
          </a:r>
          <a:endParaRPr lang="en-US" sz="1900" kern="1200"/>
        </a:p>
      </dsp:txBody>
      <dsp:txXfrm>
        <a:off x="0" y="3976324"/>
        <a:ext cx="11418570" cy="2086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920F1-0C08-49C9-8C7C-813E6ED4E92D}">
      <dsp:nvSpPr>
        <dsp:cNvPr id="0" name=""/>
        <dsp:cNvSpPr/>
      </dsp:nvSpPr>
      <dsp:spPr>
        <a:xfrm>
          <a:off x="195688" y="1488"/>
          <a:ext cx="3280977" cy="196858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Purchase Azure Reserved Instances or Azure Spot VMs.</a:t>
          </a:r>
          <a:endParaRPr lang="en-US" sz="2800" kern="1200"/>
        </a:p>
      </dsp:txBody>
      <dsp:txXfrm>
        <a:off x="195688" y="1488"/>
        <a:ext cx="3280977" cy="1968586"/>
      </dsp:txXfrm>
    </dsp:sp>
    <dsp:sp modelId="{9C44EF54-A60D-4617-838E-863D704CB1A0}">
      <dsp:nvSpPr>
        <dsp:cNvPr id="0" name=""/>
        <dsp:cNvSpPr/>
      </dsp:nvSpPr>
      <dsp:spPr>
        <a:xfrm>
          <a:off x="3804763" y="1488"/>
          <a:ext cx="3280977" cy="196858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Right-size node pools based on workload.</a:t>
          </a:r>
          <a:endParaRPr lang="en-US" sz="2800" kern="1200"/>
        </a:p>
      </dsp:txBody>
      <dsp:txXfrm>
        <a:off x="3804763" y="1488"/>
        <a:ext cx="3280977" cy="1968586"/>
      </dsp:txXfrm>
    </dsp:sp>
    <dsp:sp modelId="{04C27266-5ACE-4022-810E-DFF7151C1448}">
      <dsp:nvSpPr>
        <dsp:cNvPr id="0" name=""/>
        <dsp:cNvSpPr/>
      </dsp:nvSpPr>
      <dsp:spPr>
        <a:xfrm>
          <a:off x="7413838" y="1488"/>
          <a:ext cx="3280977" cy="196858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Implement lifecycle management policies.</a:t>
          </a:r>
          <a:endParaRPr lang="en-US" sz="2800" kern="1200"/>
        </a:p>
      </dsp:txBody>
      <dsp:txXfrm>
        <a:off x="7413838" y="1488"/>
        <a:ext cx="3280977" cy="1968586"/>
      </dsp:txXfrm>
    </dsp:sp>
    <dsp:sp modelId="{1F40FA1B-C1DF-4854-80B1-412FB9A6C151}">
      <dsp:nvSpPr>
        <dsp:cNvPr id="0" name=""/>
        <dsp:cNvSpPr/>
      </dsp:nvSpPr>
      <dsp:spPr>
        <a:xfrm>
          <a:off x="2000226" y="2298172"/>
          <a:ext cx="3280977" cy="196858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Monitor spending with Azure Cost Management.</a:t>
          </a:r>
          <a:endParaRPr lang="en-US" sz="2800" kern="1200"/>
        </a:p>
      </dsp:txBody>
      <dsp:txXfrm>
        <a:off x="2000226" y="2298172"/>
        <a:ext cx="3280977" cy="1968586"/>
      </dsp:txXfrm>
    </dsp:sp>
    <dsp:sp modelId="{5F06747C-3B8B-4FA4-AE1F-6A8D73D911F3}">
      <dsp:nvSpPr>
        <dsp:cNvPr id="0" name=""/>
        <dsp:cNvSpPr/>
      </dsp:nvSpPr>
      <dsp:spPr>
        <a:xfrm>
          <a:off x="5609300" y="2298172"/>
          <a:ext cx="3280977" cy="1968586"/>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Utilize Azure Advisor recommendations.</a:t>
          </a:r>
          <a:endParaRPr lang="en-US" sz="2800" kern="1200"/>
        </a:p>
      </dsp:txBody>
      <dsp:txXfrm>
        <a:off x="5609300" y="2298172"/>
        <a:ext cx="3280977" cy="196858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0B3F2-4843-4D39-B8DB-B3A8CD6EBAC2}">
      <dsp:nvSpPr>
        <dsp:cNvPr id="0" name=""/>
        <dsp:cNvSpPr/>
      </dsp:nvSpPr>
      <dsp:spPr>
        <a:xfrm>
          <a:off x="0" y="0"/>
          <a:ext cx="10778489"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i="0" kern="1200"/>
            <a:t>Cluster Architecture:</a:t>
          </a:r>
          <a:endParaRPr lang="en-US" sz="3200" kern="1200"/>
        </a:p>
      </dsp:txBody>
      <dsp:txXfrm>
        <a:off x="40209" y="40209"/>
        <a:ext cx="10698071" cy="743262"/>
      </dsp:txXfrm>
    </dsp:sp>
    <dsp:sp modelId="{F0920B9D-473C-470C-B12E-7C2700D3000D}">
      <dsp:nvSpPr>
        <dsp:cNvPr id="0" name=""/>
        <dsp:cNvSpPr/>
      </dsp:nvSpPr>
      <dsp:spPr>
        <a:xfrm>
          <a:off x="0" y="851800"/>
          <a:ext cx="10778489"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21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b="0" i="0" kern="1200"/>
            <a:t>Utilize appropriate VM SKUs per node pool and consider reserved instances for long-term capacity requirements.</a:t>
          </a:r>
          <a:endParaRPr lang="en-US" sz="2500" kern="1200"/>
        </a:p>
        <a:p>
          <a:pPr marL="228600" lvl="1" indent="-228600" algn="l" defTabSz="1111250">
            <a:lnSpc>
              <a:spcPct val="90000"/>
            </a:lnSpc>
            <a:spcBef>
              <a:spcPct val="0"/>
            </a:spcBef>
            <a:spcAft>
              <a:spcPct val="20000"/>
            </a:spcAft>
            <a:buChar char="•"/>
          </a:pPr>
          <a:r>
            <a:rPr lang="en-GB" sz="2500" b="0" i="0" kern="1200"/>
            <a:t>Review performance metrics including CPU, memory, storage, and network for cost optimization opportunities.</a:t>
          </a:r>
          <a:endParaRPr lang="en-US" sz="2500" kern="1200"/>
        </a:p>
      </dsp:txBody>
      <dsp:txXfrm>
        <a:off x="0" y="851800"/>
        <a:ext cx="10778489" cy="1689120"/>
      </dsp:txXfrm>
    </dsp:sp>
    <dsp:sp modelId="{0DB4539A-86FB-4C8C-B05D-EA746A6471C4}">
      <dsp:nvSpPr>
        <dsp:cNvPr id="0" name=""/>
        <dsp:cNvSpPr/>
      </dsp:nvSpPr>
      <dsp:spPr>
        <a:xfrm>
          <a:off x="0" y="2540920"/>
          <a:ext cx="10778489"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b="1" i="0" kern="1200"/>
            <a:t>Workload Architecture:</a:t>
          </a:r>
          <a:endParaRPr lang="en-US" sz="3200" kern="1200"/>
        </a:p>
      </dsp:txBody>
      <dsp:txXfrm>
        <a:off x="40209" y="2581129"/>
        <a:ext cx="10698071" cy="743262"/>
      </dsp:txXfrm>
    </dsp:sp>
    <dsp:sp modelId="{54E7D75B-968D-4537-975D-C5B1E1FA553A}">
      <dsp:nvSpPr>
        <dsp:cNvPr id="0" name=""/>
        <dsp:cNvSpPr/>
      </dsp:nvSpPr>
      <dsp:spPr>
        <a:xfrm>
          <a:off x="0" y="3364600"/>
          <a:ext cx="10778489"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217"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GB" sz="2500" kern="1200"/>
            <a:t>Choose appropriate managed disk tier and size based on workload requirements.</a:t>
          </a:r>
          <a:endParaRPr lang="en-US" sz="2500" kern="1200"/>
        </a:p>
        <a:p>
          <a:pPr marL="228600" lvl="1" indent="-228600" algn="l" defTabSz="1111250">
            <a:lnSpc>
              <a:spcPct val="90000"/>
            </a:lnSpc>
            <a:spcBef>
              <a:spcPct val="0"/>
            </a:spcBef>
            <a:spcAft>
              <a:spcPct val="20000"/>
            </a:spcAft>
            <a:buChar char="•"/>
          </a:pPr>
          <a:r>
            <a:rPr lang="en-GB" sz="2500" kern="1200"/>
            <a:t>Implement autoscalers to scale in during periods of lower workload activity.</a:t>
          </a:r>
          <a:endParaRPr lang="en-US" sz="2500" kern="1200"/>
        </a:p>
      </dsp:txBody>
      <dsp:txXfrm>
        <a:off x="0" y="3364600"/>
        <a:ext cx="10778489" cy="1689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C507D-12A0-4282-A17A-1B638FA90414}">
      <dsp:nvSpPr>
        <dsp:cNvPr id="0" name=""/>
        <dsp:cNvSpPr/>
      </dsp:nvSpPr>
      <dsp:spPr>
        <a:xfrm>
          <a:off x="4472" y="93820"/>
          <a:ext cx="2689456" cy="104782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b="1" kern="1200"/>
            <a:t>Networking configuration</a:t>
          </a:r>
          <a:endParaRPr lang="en-US" sz="2700" kern="1200"/>
        </a:p>
      </dsp:txBody>
      <dsp:txXfrm>
        <a:off x="4472" y="93820"/>
        <a:ext cx="2689456" cy="1047828"/>
      </dsp:txXfrm>
    </dsp:sp>
    <dsp:sp modelId="{9A581944-F7D2-43EB-830B-613E504A0EEA}">
      <dsp:nvSpPr>
        <dsp:cNvPr id="0" name=""/>
        <dsp:cNvSpPr/>
      </dsp:nvSpPr>
      <dsp:spPr>
        <a:xfrm>
          <a:off x="4472" y="1141648"/>
          <a:ext cx="2689456" cy="1519357"/>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t>Network topology</a:t>
          </a:r>
          <a:endParaRPr lang="en-US" sz="1600" kern="1200" dirty="0"/>
        </a:p>
        <a:p>
          <a:pPr marL="171450" lvl="1" indent="-171450" algn="l" defTabSz="711200">
            <a:lnSpc>
              <a:spcPct val="90000"/>
            </a:lnSpc>
            <a:spcBef>
              <a:spcPct val="0"/>
            </a:spcBef>
            <a:spcAft>
              <a:spcPct val="15000"/>
            </a:spcAft>
            <a:buChar char="•"/>
          </a:pPr>
          <a:r>
            <a:rPr lang="en-GB" sz="1600" kern="1200" dirty="0"/>
            <a:t>Plan the IP addresses</a:t>
          </a:r>
          <a:endParaRPr lang="en-US" sz="1600" kern="1200" dirty="0"/>
        </a:p>
        <a:p>
          <a:pPr marL="171450" lvl="1" indent="-171450" algn="l" defTabSz="711200">
            <a:lnSpc>
              <a:spcPct val="90000"/>
            </a:lnSpc>
            <a:spcBef>
              <a:spcPct val="0"/>
            </a:spcBef>
            <a:spcAft>
              <a:spcPct val="15000"/>
            </a:spcAft>
            <a:buChar char="•"/>
          </a:pPr>
          <a:r>
            <a:rPr lang="en-GB" sz="1600" kern="1200" dirty="0"/>
            <a:t>Deploy Ingress resources</a:t>
          </a:r>
          <a:endParaRPr lang="en-US" sz="1600" kern="1200" dirty="0"/>
        </a:p>
      </dsp:txBody>
      <dsp:txXfrm>
        <a:off x="4472" y="1141648"/>
        <a:ext cx="2689456" cy="1519357"/>
      </dsp:txXfrm>
    </dsp:sp>
    <dsp:sp modelId="{D9615D46-E39F-4629-B7B6-0C0B7B0B326A}">
      <dsp:nvSpPr>
        <dsp:cNvPr id="0" name=""/>
        <dsp:cNvSpPr/>
      </dsp:nvSpPr>
      <dsp:spPr>
        <a:xfrm>
          <a:off x="3070453" y="93820"/>
          <a:ext cx="2689456" cy="1047828"/>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b="1" kern="1200"/>
            <a:t>Cluster compute</a:t>
          </a:r>
          <a:endParaRPr lang="en-US" sz="2700" kern="1200"/>
        </a:p>
      </dsp:txBody>
      <dsp:txXfrm>
        <a:off x="3070453" y="93820"/>
        <a:ext cx="2689456" cy="1047828"/>
      </dsp:txXfrm>
    </dsp:sp>
    <dsp:sp modelId="{102B8DC7-0305-418B-800B-963C18314415}">
      <dsp:nvSpPr>
        <dsp:cNvPr id="0" name=""/>
        <dsp:cNvSpPr/>
      </dsp:nvSpPr>
      <dsp:spPr>
        <a:xfrm>
          <a:off x="3070453" y="1141648"/>
          <a:ext cx="2689456" cy="1519357"/>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Compute for the base cluster</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Container image reference</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Policy management</a:t>
          </a:r>
          <a:endParaRPr lang="en-US" sz="1600" kern="1200" dirty="0">
            <a:solidFill>
              <a:prstClr val="black">
                <a:hueOff val="0"/>
                <a:satOff val="0"/>
                <a:lumOff val="0"/>
                <a:alphaOff val="0"/>
              </a:prstClr>
            </a:solidFill>
            <a:latin typeface="Segoe UI"/>
            <a:ea typeface="+mn-ea"/>
            <a:cs typeface="+mn-cs"/>
          </a:endParaRPr>
        </a:p>
      </dsp:txBody>
      <dsp:txXfrm>
        <a:off x="3070453" y="1141648"/>
        <a:ext cx="2689456" cy="1519357"/>
      </dsp:txXfrm>
    </dsp:sp>
    <dsp:sp modelId="{0AFC1911-2370-4003-8B80-6F4FA37A8472}">
      <dsp:nvSpPr>
        <dsp:cNvPr id="0" name=""/>
        <dsp:cNvSpPr/>
      </dsp:nvSpPr>
      <dsp:spPr>
        <a:xfrm>
          <a:off x="6136433" y="93820"/>
          <a:ext cx="2689456" cy="1047828"/>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b="1" kern="1200"/>
            <a:t>Identity management</a:t>
          </a:r>
          <a:endParaRPr lang="en-US" sz="2700" kern="1200"/>
        </a:p>
      </dsp:txBody>
      <dsp:txXfrm>
        <a:off x="6136433" y="93820"/>
        <a:ext cx="2689456" cy="1047828"/>
      </dsp:txXfrm>
    </dsp:sp>
    <dsp:sp modelId="{C7927749-D0DB-4DC6-910C-7FEBFBD2D673}">
      <dsp:nvSpPr>
        <dsp:cNvPr id="0" name=""/>
        <dsp:cNvSpPr/>
      </dsp:nvSpPr>
      <dsp:spPr>
        <a:xfrm>
          <a:off x="6136433" y="1141648"/>
          <a:ext cx="2689456" cy="1519357"/>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Integrate Microsoft </a:t>
          </a:r>
          <a:r>
            <a:rPr lang="en-GB" sz="1600" kern="1200" dirty="0" err="1">
              <a:solidFill>
                <a:prstClr val="black">
                  <a:hueOff val="0"/>
                  <a:satOff val="0"/>
                  <a:lumOff val="0"/>
                  <a:alphaOff val="0"/>
                </a:prstClr>
              </a:solidFill>
              <a:latin typeface="Segoe UI"/>
              <a:ea typeface="+mn-ea"/>
              <a:cs typeface="+mn-cs"/>
            </a:rPr>
            <a:t>Entra</a:t>
          </a:r>
          <a:r>
            <a:rPr lang="en-GB" sz="1600" kern="1200" dirty="0">
              <a:solidFill>
                <a:prstClr val="black">
                  <a:hueOff val="0"/>
                  <a:satOff val="0"/>
                  <a:lumOff val="0"/>
                  <a:alphaOff val="0"/>
                </a:prstClr>
              </a:solidFill>
              <a:latin typeface="Segoe UI"/>
              <a:ea typeface="+mn-ea"/>
              <a:cs typeface="+mn-cs"/>
            </a:rPr>
            <a:t> ID for the cluster</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Managed Identity</a:t>
          </a:r>
          <a:endParaRPr lang="en-US" sz="1600" kern="1200" dirty="0">
            <a:solidFill>
              <a:prstClr val="black">
                <a:hueOff val="0"/>
                <a:satOff val="0"/>
                <a:lumOff val="0"/>
                <a:alphaOff val="0"/>
              </a:prstClr>
            </a:solidFill>
            <a:latin typeface="Segoe UI"/>
            <a:ea typeface="+mn-ea"/>
            <a:cs typeface="+mn-cs"/>
          </a:endParaRPr>
        </a:p>
      </dsp:txBody>
      <dsp:txXfrm>
        <a:off x="6136433" y="1141648"/>
        <a:ext cx="2689456" cy="1519357"/>
      </dsp:txXfrm>
    </dsp:sp>
    <dsp:sp modelId="{A47C866E-7EC6-47DD-AEF5-86A9DD0625F3}">
      <dsp:nvSpPr>
        <dsp:cNvPr id="0" name=""/>
        <dsp:cNvSpPr/>
      </dsp:nvSpPr>
      <dsp:spPr>
        <a:xfrm>
          <a:off x="9202414" y="93820"/>
          <a:ext cx="2689456" cy="1047828"/>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b="1" kern="1200"/>
            <a:t>Secure data flow</a:t>
          </a:r>
          <a:endParaRPr lang="en-US" sz="2700" kern="1200"/>
        </a:p>
      </dsp:txBody>
      <dsp:txXfrm>
        <a:off x="9202414" y="93820"/>
        <a:ext cx="2689456" cy="1047828"/>
      </dsp:txXfrm>
    </dsp:sp>
    <dsp:sp modelId="{55EE1BE2-AA7F-4250-839F-C6F192AAA333}">
      <dsp:nvSpPr>
        <dsp:cNvPr id="0" name=""/>
        <dsp:cNvSpPr/>
      </dsp:nvSpPr>
      <dsp:spPr>
        <a:xfrm>
          <a:off x="9202414" y="1141648"/>
          <a:ext cx="2689456" cy="1519357"/>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Secure the network flow</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Add secret management</a:t>
          </a:r>
          <a:endParaRPr lang="en-US" sz="1600" kern="1200" dirty="0">
            <a:solidFill>
              <a:prstClr val="black">
                <a:hueOff val="0"/>
                <a:satOff val="0"/>
                <a:lumOff val="0"/>
                <a:alphaOff val="0"/>
              </a:prstClr>
            </a:solidFill>
            <a:latin typeface="Segoe UI"/>
            <a:ea typeface="+mn-ea"/>
            <a:cs typeface="+mn-cs"/>
          </a:endParaRPr>
        </a:p>
      </dsp:txBody>
      <dsp:txXfrm>
        <a:off x="9202414" y="1141648"/>
        <a:ext cx="2689456" cy="15193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547EB-0997-4730-AF14-A99343BABB10}">
      <dsp:nvSpPr>
        <dsp:cNvPr id="0" name=""/>
        <dsp:cNvSpPr/>
      </dsp:nvSpPr>
      <dsp:spPr>
        <a:xfrm>
          <a:off x="1683" y="0"/>
          <a:ext cx="3590474" cy="147732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Cost Management is a set of FinOps tools that enable you to </a:t>
          </a:r>
          <a:r>
            <a:rPr lang="en-GB" sz="2000" kern="1200" dirty="0" err="1"/>
            <a:t>analyze</a:t>
          </a:r>
          <a:r>
            <a:rPr lang="en-GB" sz="2000" kern="1200" dirty="0"/>
            <a:t>, manage, and optimize your costs.</a:t>
          </a:r>
          <a:endParaRPr lang="en-US" sz="2000" kern="1200" dirty="0"/>
        </a:p>
      </dsp:txBody>
      <dsp:txXfrm>
        <a:off x="44952" y="43269"/>
        <a:ext cx="3503936" cy="1390790"/>
      </dsp:txXfrm>
    </dsp:sp>
    <dsp:sp modelId="{B0F4A6A7-6FAD-43F3-84D4-65F93A2FF0C0}">
      <dsp:nvSpPr>
        <dsp:cNvPr id="0" name=""/>
        <dsp:cNvSpPr/>
      </dsp:nvSpPr>
      <dsp:spPr>
        <a:xfrm>
          <a:off x="3951205" y="293445"/>
          <a:ext cx="761180" cy="89043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51205" y="471532"/>
        <a:ext cx="532826" cy="534263"/>
      </dsp:txXfrm>
    </dsp:sp>
    <dsp:sp modelId="{1B544681-EA2C-45D7-9DE0-21F689363D41}">
      <dsp:nvSpPr>
        <dsp:cNvPr id="0" name=""/>
        <dsp:cNvSpPr/>
      </dsp:nvSpPr>
      <dsp:spPr>
        <a:xfrm>
          <a:off x="5028347" y="0"/>
          <a:ext cx="3590474" cy="147732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Billing provides all the tools you need to manage your billing account and pay invoices.</a:t>
          </a:r>
          <a:endParaRPr lang="en-US" sz="2000" kern="1200"/>
        </a:p>
      </dsp:txBody>
      <dsp:txXfrm>
        <a:off x="5071616" y="43269"/>
        <a:ext cx="3503936" cy="13907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6B024-E3D7-43C8-AEFE-9D3B24CCDA0B}">
      <dsp:nvSpPr>
        <dsp:cNvPr id="0" name=""/>
        <dsp:cNvSpPr/>
      </dsp:nvSpPr>
      <dsp:spPr>
        <a:xfrm>
          <a:off x="2377654" y="0"/>
          <a:ext cx="5284803" cy="528480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604673-054E-4C94-8494-DAA96DD659E7}">
      <dsp:nvSpPr>
        <dsp:cNvPr id="0" name=""/>
        <dsp:cNvSpPr/>
      </dsp:nvSpPr>
      <dsp:spPr>
        <a:xfrm>
          <a:off x="2879710" y="502056"/>
          <a:ext cx="2061073" cy="2061073"/>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t>Check Azure Well-Architected Framework for AKS Cost optimization.</a:t>
          </a:r>
          <a:endParaRPr lang="en-US" sz="1800" kern="1200" dirty="0"/>
        </a:p>
      </dsp:txBody>
      <dsp:txXfrm>
        <a:off x="2980323" y="602669"/>
        <a:ext cx="1859847" cy="1859847"/>
      </dsp:txXfrm>
    </dsp:sp>
    <dsp:sp modelId="{652EB2FF-C011-450A-919B-6C752DA449FD}">
      <dsp:nvSpPr>
        <dsp:cNvPr id="0" name=""/>
        <dsp:cNvSpPr/>
      </dsp:nvSpPr>
      <dsp:spPr>
        <a:xfrm>
          <a:off x="5099328" y="502056"/>
          <a:ext cx="2061073" cy="2061073"/>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Use Azure Reservations for VMs for 1- or 3-year cost savings.</a:t>
          </a:r>
          <a:endParaRPr lang="en-US" sz="1800" kern="1200"/>
        </a:p>
      </dsp:txBody>
      <dsp:txXfrm>
        <a:off x="5199941" y="602669"/>
        <a:ext cx="1859847" cy="1859847"/>
      </dsp:txXfrm>
    </dsp:sp>
    <dsp:sp modelId="{5E7EBE16-2A02-43D3-BDD0-B08E2FE82C5E}">
      <dsp:nvSpPr>
        <dsp:cNvPr id="0" name=""/>
        <dsp:cNvSpPr/>
      </dsp:nvSpPr>
      <dsp:spPr>
        <a:xfrm>
          <a:off x="2879710" y="2721673"/>
          <a:ext cx="2061073" cy="2061073"/>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Add spot node pools for significant cost savings.</a:t>
          </a:r>
          <a:endParaRPr lang="en-US" sz="1800" kern="1200"/>
        </a:p>
      </dsp:txBody>
      <dsp:txXfrm>
        <a:off x="2980323" y="2822286"/>
        <a:ext cx="1859847" cy="1859847"/>
      </dsp:txXfrm>
    </dsp:sp>
    <dsp:sp modelId="{71BE3834-F0B2-462A-8DFF-B2C4A5AA6198}">
      <dsp:nvSpPr>
        <dsp:cNvPr id="0" name=""/>
        <dsp:cNvSpPr/>
      </dsp:nvSpPr>
      <dsp:spPr>
        <a:xfrm>
          <a:off x="5099328" y="2721673"/>
          <a:ext cx="2061073" cy="2061073"/>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Set maximum price and enable cluster autoscaler for spot node pools.</a:t>
          </a:r>
          <a:endParaRPr lang="en-US" sz="1800" kern="1200"/>
        </a:p>
      </dsp:txBody>
      <dsp:txXfrm>
        <a:off x="5199941" y="2822286"/>
        <a:ext cx="1859847" cy="18598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A3016-671B-4E57-8F4D-3FDA77323792}">
      <dsp:nvSpPr>
        <dsp:cNvPr id="0" name=""/>
        <dsp:cNvSpPr/>
      </dsp:nvSpPr>
      <dsp:spPr>
        <a:xfrm>
          <a:off x="1113" y="0"/>
          <a:ext cx="1969630" cy="299746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t>Implement Infrastructure as Code (</a:t>
          </a:r>
          <a:r>
            <a:rPr lang="en-US" sz="2100" b="0" i="0" kern="1200" dirty="0" err="1"/>
            <a:t>IaC</a:t>
          </a:r>
          <a:r>
            <a:rPr lang="en-US" sz="2100" b="0" i="0" kern="1200" dirty="0"/>
            <a:t>) for consistent cluster deployment.</a:t>
          </a:r>
          <a:endParaRPr lang="en-US" sz="2100" kern="1200" dirty="0"/>
        </a:p>
      </dsp:txBody>
      <dsp:txXfrm>
        <a:off x="58801" y="57688"/>
        <a:ext cx="1854254" cy="2882088"/>
      </dsp:txXfrm>
    </dsp:sp>
    <dsp:sp modelId="{D4573D53-9293-4B49-A731-89244F694330}">
      <dsp:nvSpPr>
        <dsp:cNvPr id="0" name=""/>
        <dsp:cNvSpPr/>
      </dsp:nvSpPr>
      <dsp:spPr>
        <a:xfrm>
          <a:off x="2301640" y="0"/>
          <a:ext cx="1969630" cy="299746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Utilize Kubernetes-native tools like Helm for application management.</a:t>
          </a:r>
          <a:endParaRPr lang="en-US" sz="2100" kern="1200"/>
        </a:p>
      </dsp:txBody>
      <dsp:txXfrm>
        <a:off x="2359328" y="57688"/>
        <a:ext cx="1854254" cy="2882088"/>
      </dsp:txXfrm>
    </dsp:sp>
    <dsp:sp modelId="{23632B43-A955-4378-A8E9-DF8D5892D01D}">
      <dsp:nvSpPr>
        <dsp:cNvPr id="0" name=""/>
        <dsp:cNvSpPr/>
      </dsp:nvSpPr>
      <dsp:spPr>
        <a:xfrm>
          <a:off x="4602168" y="0"/>
          <a:ext cx="1969630" cy="299746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Establish clear governance policies and RBAC for access control.</a:t>
          </a:r>
          <a:endParaRPr lang="en-US" sz="2100" kern="1200"/>
        </a:p>
      </dsp:txBody>
      <dsp:txXfrm>
        <a:off x="4659856" y="57688"/>
        <a:ext cx="1854254" cy="2882088"/>
      </dsp:txXfrm>
    </dsp:sp>
    <dsp:sp modelId="{30929408-5D3B-4673-9BE7-F294307688BD}">
      <dsp:nvSpPr>
        <dsp:cNvPr id="0" name=""/>
        <dsp:cNvSpPr/>
      </dsp:nvSpPr>
      <dsp:spPr>
        <a:xfrm>
          <a:off x="6902696" y="0"/>
          <a:ext cx="1969630" cy="299746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Conduct regular health checks and performance tuning.</a:t>
          </a:r>
          <a:endParaRPr lang="en-US" sz="2100" kern="1200"/>
        </a:p>
      </dsp:txBody>
      <dsp:txXfrm>
        <a:off x="6960384" y="57688"/>
        <a:ext cx="1854254" cy="2882088"/>
      </dsp:txXfrm>
    </dsp:sp>
    <dsp:sp modelId="{4CB4C1A3-2F35-4CC7-9D8D-30F4EE44ACD4}">
      <dsp:nvSpPr>
        <dsp:cNvPr id="0" name=""/>
        <dsp:cNvSpPr/>
      </dsp:nvSpPr>
      <dsp:spPr>
        <a:xfrm>
          <a:off x="9203224" y="0"/>
          <a:ext cx="1969630" cy="2997464"/>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Implement logging, monitoring, and alerting solutions.</a:t>
          </a:r>
          <a:endParaRPr lang="en-US" sz="2100" kern="1200"/>
        </a:p>
      </dsp:txBody>
      <dsp:txXfrm>
        <a:off x="9260912" y="57688"/>
        <a:ext cx="1854254" cy="28820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42824-D6E8-4E74-BC9F-7BFB1FAB3851}">
      <dsp:nvSpPr>
        <dsp:cNvPr id="0" name=""/>
        <dsp:cNvSpPr/>
      </dsp:nvSpPr>
      <dsp:spPr>
        <a:xfrm>
          <a:off x="0" y="151198"/>
          <a:ext cx="11473434"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a:t>Cluster Architecture:</a:t>
          </a:r>
          <a:endParaRPr lang="en-US" sz="3000" kern="1200"/>
        </a:p>
      </dsp:txBody>
      <dsp:txXfrm>
        <a:off x="37696" y="188894"/>
        <a:ext cx="11398042" cy="696808"/>
      </dsp:txXfrm>
    </dsp:sp>
    <dsp:sp modelId="{7F414007-5C92-4320-85A8-D4F1DFC765E5}">
      <dsp:nvSpPr>
        <dsp:cNvPr id="0" name=""/>
        <dsp:cNvSpPr/>
      </dsp:nvSpPr>
      <dsp:spPr>
        <a:xfrm>
          <a:off x="0" y="974076"/>
          <a:ext cx="11473434"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28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Enable cluster autoscaler to adjust agent node count based on workload demands.</a:t>
          </a:r>
          <a:endParaRPr lang="en-US" sz="2300" kern="1200"/>
        </a:p>
        <a:p>
          <a:pPr marL="228600" lvl="1" indent="-228600" algn="l" defTabSz="1022350">
            <a:lnSpc>
              <a:spcPct val="90000"/>
            </a:lnSpc>
            <a:spcBef>
              <a:spcPct val="0"/>
            </a:spcBef>
            <a:spcAft>
              <a:spcPct val="20000"/>
            </a:spcAft>
            <a:buChar char="•"/>
          </a:pPr>
          <a:r>
            <a:rPr lang="en-US" sz="2300" b="0" i="0" kern="1200" dirty="0"/>
            <a:t>Utilize Horizontal Pod </a:t>
          </a:r>
          <a:r>
            <a:rPr lang="en-US" sz="2300" b="0" i="0" kern="1200" dirty="0" err="1"/>
            <a:t>Autoscaler</a:t>
          </a:r>
          <a:r>
            <a:rPr lang="en-US" sz="2300" b="0" i="0" kern="1200" dirty="0"/>
            <a:t> to adjust pod count based on CPU utilization or select metrics.</a:t>
          </a:r>
          <a:endParaRPr lang="en-US" sz="2300" kern="1200" dirty="0"/>
        </a:p>
      </dsp:txBody>
      <dsp:txXfrm>
        <a:off x="0" y="974076"/>
        <a:ext cx="11473434" cy="1210950"/>
      </dsp:txXfrm>
    </dsp:sp>
    <dsp:sp modelId="{F31F23FA-7EAD-48AE-BFC2-992695C776E2}">
      <dsp:nvSpPr>
        <dsp:cNvPr id="0" name=""/>
        <dsp:cNvSpPr/>
      </dsp:nvSpPr>
      <dsp:spPr>
        <a:xfrm>
          <a:off x="0" y="2185027"/>
          <a:ext cx="11473434" cy="772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0" kern="1200"/>
            <a:t>Cluster and Workload Architectures:</a:t>
          </a:r>
          <a:endParaRPr lang="en-US" sz="3000" kern="1200"/>
        </a:p>
      </dsp:txBody>
      <dsp:txXfrm>
        <a:off x="37696" y="2222723"/>
        <a:ext cx="11398042" cy="696808"/>
      </dsp:txXfrm>
    </dsp:sp>
    <dsp:sp modelId="{58DDAD7E-2709-483C-9CE6-460FD48545F2}">
      <dsp:nvSpPr>
        <dsp:cNvPr id="0" name=""/>
        <dsp:cNvSpPr/>
      </dsp:nvSpPr>
      <dsp:spPr>
        <a:xfrm>
          <a:off x="0" y="2957227"/>
          <a:ext cx="11473434"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4282"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b="0" i="0" kern="1200"/>
            <a:t>Perform detailed capacity planning exercises covering SKU, autoscale settings, IP addressing, and failover considerations.</a:t>
          </a:r>
          <a:endParaRPr lang="en-US" sz="2300" kern="1200"/>
        </a:p>
        <a:p>
          <a:pPr marL="228600" lvl="1" indent="-228600" algn="l" defTabSz="1022350">
            <a:lnSpc>
              <a:spcPct val="90000"/>
            </a:lnSpc>
            <a:spcBef>
              <a:spcPct val="0"/>
            </a:spcBef>
            <a:spcAft>
              <a:spcPct val="20000"/>
            </a:spcAft>
            <a:buChar char="•"/>
          </a:pPr>
          <a:r>
            <a:rPr lang="en-US" sz="2300" b="0" i="0" kern="1200"/>
            <a:t>Conduct ongoing load testing activities to test pod and cluster autoscaler performance.</a:t>
          </a:r>
          <a:endParaRPr lang="en-US" sz="2300" kern="1200"/>
        </a:p>
        <a:p>
          <a:pPr marL="228600" lvl="1" indent="-228600" algn="l" defTabSz="1022350">
            <a:lnSpc>
              <a:spcPct val="90000"/>
            </a:lnSpc>
            <a:spcBef>
              <a:spcPct val="0"/>
            </a:spcBef>
            <a:spcAft>
              <a:spcPct val="20000"/>
            </a:spcAft>
            <a:buChar char="•"/>
          </a:pPr>
          <a:r>
            <a:rPr lang="en-US" sz="2300" b="0" i="0" kern="1200"/>
            <a:t>Separate workloads into different node pools for independent scaling.</a:t>
          </a:r>
          <a:endParaRPr lang="en-US" sz="2300" kern="1200"/>
        </a:p>
      </dsp:txBody>
      <dsp:txXfrm>
        <a:off x="0" y="2957227"/>
        <a:ext cx="11473434" cy="1987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8B57F-30C3-43C4-86A5-44577F1F5737}">
      <dsp:nvSpPr>
        <dsp:cNvPr id="0" name=""/>
        <dsp:cNvSpPr/>
      </dsp:nvSpPr>
      <dsp:spPr>
        <a:xfrm>
          <a:off x="0" y="263175"/>
          <a:ext cx="3400424" cy="204025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Enforce network segmentation using Azure NSGs and Kubernetes Policies.</a:t>
          </a:r>
          <a:endParaRPr lang="en-US" sz="2800" kern="1200"/>
        </a:p>
      </dsp:txBody>
      <dsp:txXfrm>
        <a:off x="0" y="263175"/>
        <a:ext cx="3400424" cy="2040255"/>
      </dsp:txXfrm>
    </dsp:sp>
    <dsp:sp modelId="{16D84584-271B-4C1D-8B2C-8A20D7AA6F5A}">
      <dsp:nvSpPr>
        <dsp:cNvPr id="0" name=""/>
        <dsp:cNvSpPr/>
      </dsp:nvSpPr>
      <dsp:spPr>
        <a:xfrm>
          <a:off x="3740467" y="263175"/>
          <a:ext cx="3400424" cy="204025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Implement encryption with Azure Key Vault and TLS.</a:t>
          </a:r>
          <a:endParaRPr lang="en-US" sz="2800" kern="1200"/>
        </a:p>
      </dsp:txBody>
      <dsp:txXfrm>
        <a:off x="3740467" y="263175"/>
        <a:ext cx="3400424" cy="2040255"/>
      </dsp:txXfrm>
    </dsp:sp>
    <dsp:sp modelId="{01319151-618D-4501-A613-5774B7E52971}">
      <dsp:nvSpPr>
        <dsp:cNvPr id="0" name=""/>
        <dsp:cNvSpPr/>
      </dsp:nvSpPr>
      <dsp:spPr>
        <a:xfrm>
          <a:off x="7480935" y="263175"/>
          <a:ext cx="3400424" cy="204025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Apply regular security patches and updates.</a:t>
          </a:r>
          <a:endParaRPr lang="en-US" sz="2800" kern="1200"/>
        </a:p>
      </dsp:txBody>
      <dsp:txXfrm>
        <a:off x="7480935" y="263175"/>
        <a:ext cx="3400424" cy="2040255"/>
      </dsp:txXfrm>
    </dsp:sp>
    <dsp:sp modelId="{38F110E3-A1ED-42B0-8234-EB4507453AE1}">
      <dsp:nvSpPr>
        <dsp:cNvPr id="0" name=""/>
        <dsp:cNvSpPr/>
      </dsp:nvSpPr>
      <dsp:spPr>
        <a:xfrm>
          <a:off x="1870233" y="2643472"/>
          <a:ext cx="3400424" cy="204025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Use Azure Security Center and Policy for compliance.</a:t>
          </a:r>
          <a:endParaRPr lang="en-US" sz="2800" kern="1200"/>
        </a:p>
      </dsp:txBody>
      <dsp:txXfrm>
        <a:off x="1870233" y="2643472"/>
        <a:ext cx="3400424" cy="2040255"/>
      </dsp:txXfrm>
    </dsp:sp>
    <dsp:sp modelId="{406C90CC-0826-4643-B45C-288551493F17}">
      <dsp:nvSpPr>
        <dsp:cNvPr id="0" name=""/>
        <dsp:cNvSpPr/>
      </dsp:nvSpPr>
      <dsp:spPr>
        <a:xfrm>
          <a:off x="5610701" y="2643472"/>
          <a:ext cx="3400424" cy="204025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Conduct security audits and penetration testing.</a:t>
          </a:r>
          <a:endParaRPr lang="en-US" sz="2800" kern="1200"/>
        </a:p>
      </dsp:txBody>
      <dsp:txXfrm>
        <a:off x="5610701" y="2643472"/>
        <a:ext cx="3400424" cy="2040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E5D8A-1506-40FC-80D4-C7AD94D47A14}">
      <dsp:nvSpPr>
        <dsp:cNvPr id="0" name=""/>
        <dsp:cNvSpPr/>
      </dsp:nvSpPr>
      <dsp:spPr>
        <a:xfrm>
          <a:off x="0" y="207784"/>
          <a:ext cx="10677906" cy="7207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Cluster Architecture:</a:t>
          </a:r>
          <a:endParaRPr lang="en-US" sz="2800" kern="1200"/>
        </a:p>
      </dsp:txBody>
      <dsp:txXfrm>
        <a:off x="35183" y="242967"/>
        <a:ext cx="10607540" cy="650354"/>
      </dsp:txXfrm>
    </dsp:sp>
    <dsp:sp modelId="{4474949F-839A-4D42-844B-9E77E99E451A}">
      <dsp:nvSpPr>
        <dsp:cNvPr id="0" name=""/>
        <dsp:cNvSpPr/>
      </dsp:nvSpPr>
      <dsp:spPr>
        <a:xfrm>
          <a:off x="0" y="928504"/>
          <a:ext cx="10677906" cy="231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02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Utilize Managed Identities to avoid managing and rotating service principles.</a:t>
          </a:r>
        </a:p>
        <a:p>
          <a:pPr marL="228600" lvl="1" indent="-228600" algn="l" defTabSz="977900">
            <a:lnSpc>
              <a:spcPct val="90000"/>
            </a:lnSpc>
            <a:spcBef>
              <a:spcPct val="0"/>
            </a:spcBef>
            <a:spcAft>
              <a:spcPct val="20000"/>
            </a:spcAft>
            <a:buChar char="•"/>
          </a:pPr>
          <a:r>
            <a:rPr lang="en-US" sz="2200" kern="1200"/>
            <a:t>Implement Kubernetes role-based access control (RBAC) with Microsoft Azure AD for least privilege access.</a:t>
          </a:r>
        </a:p>
        <a:p>
          <a:pPr marL="228600" lvl="1" indent="-228600" algn="l" defTabSz="977900">
            <a:lnSpc>
              <a:spcPct val="90000"/>
            </a:lnSpc>
            <a:spcBef>
              <a:spcPct val="0"/>
            </a:spcBef>
            <a:spcAft>
              <a:spcPct val="20000"/>
            </a:spcAft>
            <a:buChar char="•"/>
          </a:pPr>
          <a:r>
            <a:rPr lang="en-US" sz="2200" kern="1200"/>
            <a:t>Utilize Microsoft Defender for containers with Azure Sentinel </a:t>
          </a:r>
          <a:r>
            <a:rPr lang="en-US" sz="2200" b="0" i="0" kern="1200"/>
            <a:t>for threat detection and response.</a:t>
          </a:r>
          <a:endParaRPr lang="en-US" sz="2200" kern="1200"/>
        </a:p>
        <a:p>
          <a:pPr marL="228600" lvl="1" indent="-228600" algn="l" defTabSz="977900">
            <a:lnSpc>
              <a:spcPct val="90000"/>
            </a:lnSpc>
            <a:spcBef>
              <a:spcPct val="0"/>
            </a:spcBef>
            <a:spcAft>
              <a:spcPct val="20000"/>
            </a:spcAft>
            <a:buChar char="•"/>
          </a:pPr>
          <a:r>
            <a:rPr lang="en-US" sz="2200" kern="1200"/>
            <a:t>Deploy private AKS clusters or utilize API server allow lists for network security.</a:t>
          </a:r>
        </a:p>
      </dsp:txBody>
      <dsp:txXfrm>
        <a:off x="0" y="928504"/>
        <a:ext cx="10677906" cy="2318400"/>
      </dsp:txXfrm>
    </dsp:sp>
    <dsp:sp modelId="{70F20031-C65A-4E05-8230-B916059CDA09}">
      <dsp:nvSpPr>
        <dsp:cNvPr id="0" name=""/>
        <dsp:cNvSpPr/>
      </dsp:nvSpPr>
      <dsp:spPr>
        <a:xfrm>
          <a:off x="0" y="3246904"/>
          <a:ext cx="10677906" cy="7207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a:t>Workload Architecture:</a:t>
          </a:r>
          <a:endParaRPr lang="en-US" sz="2800" kern="1200"/>
        </a:p>
      </dsp:txBody>
      <dsp:txXfrm>
        <a:off x="35183" y="3282087"/>
        <a:ext cx="10607540" cy="650354"/>
      </dsp:txXfrm>
    </dsp:sp>
    <dsp:sp modelId="{C726B8BF-CD12-40C8-B397-C03DFD8AE13F}">
      <dsp:nvSpPr>
        <dsp:cNvPr id="0" name=""/>
        <dsp:cNvSpPr/>
      </dsp:nvSpPr>
      <dsp:spPr>
        <a:xfrm>
          <a:off x="0" y="3967624"/>
          <a:ext cx="10677906"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02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Implement a Web Application Firewall for securing HTTP(S) traffic.</a:t>
          </a:r>
        </a:p>
        <a:p>
          <a:pPr marL="228600" lvl="1" indent="-228600" algn="l" defTabSz="977900">
            <a:lnSpc>
              <a:spcPct val="90000"/>
            </a:lnSpc>
            <a:spcBef>
              <a:spcPct val="0"/>
            </a:spcBef>
            <a:spcAft>
              <a:spcPct val="20000"/>
            </a:spcAft>
            <a:buChar char="•"/>
          </a:pPr>
          <a:r>
            <a:rPr lang="en-US" sz="2200" kern="1200"/>
            <a:t>Harden CI/CD pipelines with container-aware scanning.</a:t>
          </a:r>
        </a:p>
      </dsp:txBody>
      <dsp:txXfrm>
        <a:off x="0" y="3967624"/>
        <a:ext cx="10677906" cy="8259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E32E3-7A68-4E6A-9F98-3C13F8AB2E87}">
      <dsp:nvSpPr>
        <dsp:cNvPr id="0" name=""/>
        <dsp:cNvSpPr/>
      </dsp:nvSpPr>
      <dsp:spPr>
        <a:xfrm>
          <a:off x="0" y="324889"/>
          <a:ext cx="3368278" cy="20209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Design clusters across multiple availability zones.</a:t>
          </a:r>
          <a:endParaRPr lang="en-US" sz="2800" kern="1200"/>
        </a:p>
      </dsp:txBody>
      <dsp:txXfrm>
        <a:off x="0" y="324889"/>
        <a:ext cx="3368278" cy="2020966"/>
      </dsp:txXfrm>
    </dsp:sp>
    <dsp:sp modelId="{1D63785C-6487-4BA1-84E3-9CD990D930B0}">
      <dsp:nvSpPr>
        <dsp:cNvPr id="0" name=""/>
        <dsp:cNvSpPr/>
      </dsp:nvSpPr>
      <dsp:spPr>
        <a:xfrm>
          <a:off x="3705105" y="324889"/>
          <a:ext cx="3368278" cy="20209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Implement automated backups and disaster recovery plans.</a:t>
          </a:r>
          <a:endParaRPr lang="en-US" sz="2800" kern="1200"/>
        </a:p>
      </dsp:txBody>
      <dsp:txXfrm>
        <a:off x="3705105" y="324889"/>
        <a:ext cx="3368278" cy="2020966"/>
      </dsp:txXfrm>
    </dsp:sp>
    <dsp:sp modelId="{276F965F-6C04-4F88-9564-1E51D296E4D7}">
      <dsp:nvSpPr>
        <dsp:cNvPr id="0" name=""/>
        <dsp:cNvSpPr/>
      </dsp:nvSpPr>
      <dsp:spPr>
        <a:xfrm>
          <a:off x="7410211" y="324889"/>
          <a:ext cx="3368278" cy="20209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Utilize Kubernetes features for service availability during maintenance.</a:t>
          </a:r>
          <a:endParaRPr lang="en-US" sz="2800" kern="1200"/>
        </a:p>
      </dsp:txBody>
      <dsp:txXfrm>
        <a:off x="7410211" y="324889"/>
        <a:ext cx="3368278" cy="2020966"/>
      </dsp:txXfrm>
    </dsp:sp>
    <dsp:sp modelId="{96362D2D-AB4C-4CF0-A7B0-5F88DB98AA72}">
      <dsp:nvSpPr>
        <dsp:cNvPr id="0" name=""/>
        <dsp:cNvSpPr/>
      </dsp:nvSpPr>
      <dsp:spPr>
        <a:xfrm>
          <a:off x="1852552" y="2682683"/>
          <a:ext cx="3368278" cy="20209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Monitor health and performance with Azure Monitor.</a:t>
          </a:r>
          <a:endParaRPr lang="en-US" sz="2800" kern="1200"/>
        </a:p>
      </dsp:txBody>
      <dsp:txXfrm>
        <a:off x="1852552" y="2682683"/>
        <a:ext cx="3368278" cy="2020966"/>
      </dsp:txXfrm>
    </dsp:sp>
    <dsp:sp modelId="{6A79DF1C-8890-4B36-ADEA-F25CD541A4CD}">
      <dsp:nvSpPr>
        <dsp:cNvPr id="0" name=""/>
        <dsp:cNvSpPr/>
      </dsp:nvSpPr>
      <dsp:spPr>
        <a:xfrm>
          <a:off x="5557658" y="2682683"/>
          <a:ext cx="3368278" cy="202096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0" i="0" kern="1200"/>
            <a:t>Conduct chaos engineering experiments.</a:t>
          </a:r>
          <a:endParaRPr lang="en-US" sz="2800" kern="1200"/>
        </a:p>
      </dsp:txBody>
      <dsp:txXfrm>
        <a:off x="5557658" y="2682683"/>
        <a:ext cx="3368278" cy="20209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8D156-4B2E-4C57-9C33-59F659D18680}"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4D7BB-47DA-46D4-B152-A08B9EBCF1F1}" type="slidenum">
              <a:rPr lang="en-US" smtClean="0"/>
              <a:t>‹#›</a:t>
            </a:fld>
            <a:endParaRPr lang="en-US"/>
          </a:p>
        </p:txBody>
      </p:sp>
    </p:spTree>
    <p:extLst>
      <p:ext uri="{BB962C8B-B14F-4D97-AF65-F5344CB8AC3E}">
        <p14:creationId xmlns:p14="http://schemas.microsoft.com/office/powerpoint/2010/main" val="462541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azure/cost-management-billing/understand/analyze-unexpected-charges"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learn.microsoft.com/en-us/azure/cost-management-billing/costs/aws-integration-manage" TargetMode="External"/><Relationship Id="rId4" Type="http://schemas.openxmlformats.org/officeDocument/2006/relationships/hyperlink" Target="https://learn.microsoft.com/en-us/azure/cost-management-billing/costs/allocate-cos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azure/azure-monitor/essentials/prometheus-metrics-over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aka.ms/azureprometheus-mixins" TargetMode="External"/><Relationship Id="rId5" Type="http://schemas.openxmlformats.org/officeDocument/2006/relationships/hyperlink" Target="https://learn.microsoft.com/en-us/azure/managed-grafana/overview" TargetMode="External"/><Relationship Id="rId4" Type="http://schemas.openxmlformats.org/officeDocument/2006/relationships/hyperlink" Target="https://learn.microsoft.com/en-us/azure/azure-monitor/essentials/azure-monitor-workspace-manage#link-a-grafana-workspac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pplication-gateway/key-vault-cert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earn.microsoft.com/en-us/azure/application-gateway/ssl-overview#tls-termination" TargetMode="External"/><Relationship Id="rId4" Type="http://schemas.openxmlformats.org/officeDocument/2006/relationships/hyperlink" Target="https://learn.microsoft.com/en-us/azure/architecture/reference-architectures/containers/aks/baseline-aks#add-secret-managemen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Learn modules are part of the </a:t>
            </a:r>
            <a:r>
              <a:rPr lang="en-US" b="1" i="0" dirty="0">
                <a:solidFill>
                  <a:srgbClr val="171717"/>
                </a:solidFill>
                <a:effectLst/>
                <a:latin typeface="Segoe UI" panose="020B0502040204020203" pitchFamily="34" charset="0"/>
              </a:rPr>
              <a:t>AZ-204: </a:t>
            </a:r>
            <a:r>
              <a:rPr lang="en-US" b="1" i="0" dirty="0">
                <a:solidFill>
                  <a:srgbClr val="E6E6E6"/>
                </a:solidFill>
                <a:effectLst/>
                <a:latin typeface="Segoe UI" panose="020B0502040204020203" pitchFamily="34" charset="0"/>
              </a:rPr>
              <a:t>Implement Azure App Service web apps</a:t>
            </a:r>
            <a:r>
              <a:rPr lang="en-US" b="0" i="0" dirty="0">
                <a:solidFill>
                  <a:srgbClr val="171717"/>
                </a:solidFill>
                <a:effectLst/>
                <a:latin typeface="Segoe UI" panose="020B0502040204020203" pitchFamily="34" charset="0"/>
              </a:rPr>
              <a:t> (</a:t>
            </a:r>
            <a:r>
              <a:rPr lang="en-US" dirty="0"/>
              <a:t>https://learn.microsoft.com/training/paths/create-azure-app-service-web-apps/</a:t>
            </a:r>
            <a:r>
              <a:rPr lang="en-US" b="0" i="0" dirty="0">
                <a:solidFill>
                  <a:srgbClr val="171717"/>
                </a:solidFill>
                <a:effectLst/>
                <a:latin typeface="Segoe UI" panose="020B0502040204020203" pitchFamily="34" charset="0"/>
              </a:rPr>
              <a:t>) learning path. </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a:t>
            </a:fld>
            <a:endParaRPr lang="en-US"/>
          </a:p>
        </p:txBody>
      </p:sp>
    </p:spTree>
    <p:extLst>
      <p:ext uri="{BB962C8B-B14F-4D97-AF65-F5344CB8AC3E}">
        <p14:creationId xmlns:p14="http://schemas.microsoft.com/office/powerpoint/2010/main" val="4262238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After discounts are applied, cost details then flow into Cost Management, where:</a:t>
            </a:r>
          </a:p>
          <a:p>
            <a:pPr algn="l">
              <a:buFont typeface="Arial" panose="020B0604020202020204" pitchFamily="34" charset="0"/>
              <a:buChar char="•"/>
            </a:pPr>
            <a:r>
              <a:rPr lang="en-GB" b="0" i="0" dirty="0">
                <a:solidFill>
                  <a:srgbClr val="161616"/>
                </a:solidFill>
                <a:effectLst/>
                <a:latin typeface="Segoe UI" panose="020B0502040204020203" pitchFamily="34" charset="0"/>
              </a:rPr>
              <a:t>The </a:t>
            </a:r>
            <a:r>
              <a:rPr lang="en-GB" b="0" i="0" u="none" strike="noStrike" dirty="0">
                <a:solidFill>
                  <a:srgbClr val="161616"/>
                </a:solidFill>
                <a:effectLst/>
                <a:latin typeface="Segoe UI" panose="020B0502040204020203" pitchFamily="34" charset="0"/>
                <a:hlinkClick r:id="rId3"/>
              </a:rPr>
              <a:t>anomaly detection</a:t>
            </a:r>
            <a:r>
              <a:rPr lang="en-GB" b="0" i="0" dirty="0">
                <a:solidFill>
                  <a:srgbClr val="161616"/>
                </a:solidFill>
                <a:effectLst/>
                <a:latin typeface="Segoe UI" panose="020B0502040204020203" pitchFamily="34" charset="0"/>
              </a:rPr>
              <a:t> model identifies anomalies daily based on normalized usage (not rated usage).</a:t>
            </a:r>
          </a:p>
          <a:p>
            <a:pPr algn="l">
              <a:buFont typeface="Arial" panose="020B0604020202020204" pitchFamily="34" charset="0"/>
              <a:buChar char="•"/>
            </a:pPr>
            <a:r>
              <a:rPr lang="en-GB" b="0" i="0" dirty="0">
                <a:solidFill>
                  <a:srgbClr val="161616"/>
                </a:solidFill>
                <a:effectLst/>
                <a:latin typeface="Segoe UI" panose="020B0502040204020203" pitchFamily="34" charset="0"/>
              </a:rPr>
              <a:t>The cost allocation engine applies tag inheritance and </a:t>
            </a:r>
            <a:r>
              <a:rPr lang="en-GB" b="0" i="0" u="none" strike="noStrike" dirty="0">
                <a:solidFill>
                  <a:srgbClr val="161616"/>
                </a:solidFill>
                <a:effectLst/>
                <a:latin typeface="Segoe UI" panose="020B0502040204020203" pitchFamily="34" charset="0"/>
                <a:hlinkClick r:id="rId4"/>
              </a:rPr>
              <a:t>splits shared costs</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dirty="0">
                <a:solidFill>
                  <a:srgbClr val="161616"/>
                </a:solidFill>
                <a:effectLst/>
                <a:latin typeface="Segoe UI" panose="020B0502040204020203" pitchFamily="34" charset="0"/>
              </a:rPr>
              <a:t>AWS cost and usage reports are pulled based on any </a:t>
            </a:r>
            <a:r>
              <a:rPr lang="en-GB" b="0" i="0" u="none" strike="noStrike" dirty="0">
                <a:solidFill>
                  <a:srgbClr val="161616"/>
                </a:solidFill>
                <a:effectLst/>
                <a:latin typeface="Segoe UI" panose="020B0502040204020203" pitchFamily="34" charset="0"/>
                <a:hlinkClick r:id="rId5"/>
              </a:rPr>
              <a:t>connectors for AWS</a:t>
            </a:r>
            <a:r>
              <a:rPr lang="en-GB" b="0" i="0" dirty="0">
                <a:solidFill>
                  <a:srgbClr val="161616"/>
                </a:solidFill>
                <a:effectLst/>
                <a:latin typeface="Segoe UI" panose="020B0502040204020203" pitchFamily="34" charset="0"/>
              </a:rPr>
              <a:t> you may have configured</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13</a:t>
            </a:fld>
            <a:endParaRPr lang="en-US"/>
          </a:p>
        </p:txBody>
      </p:sp>
    </p:spTree>
    <p:extLst>
      <p:ext uri="{BB962C8B-B14F-4D97-AF65-F5344CB8AC3E}">
        <p14:creationId xmlns:p14="http://schemas.microsoft.com/office/powerpoint/2010/main" val="1515126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15</a:t>
            </a:fld>
            <a:endParaRPr lang="en-US"/>
          </a:p>
        </p:txBody>
      </p:sp>
    </p:spTree>
    <p:extLst>
      <p:ext uri="{BB962C8B-B14F-4D97-AF65-F5344CB8AC3E}">
        <p14:creationId xmlns:p14="http://schemas.microsoft.com/office/powerpoint/2010/main" val="4155997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20</a:t>
            </a:fld>
            <a:endParaRPr lang="en-US"/>
          </a:p>
        </p:txBody>
      </p:sp>
    </p:spTree>
    <p:extLst>
      <p:ext uri="{BB962C8B-B14F-4D97-AF65-F5344CB8AC3E}">
        <p14:creationId xmlns:p14="http://schemas.microsoft.com/office/powerpoint/2010/main" val="107350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22</a:t>
            </a:fld>
            <a:endParaRPr lang="en-US"/>
          </a:p>
        </p:txBody>
      </p:sp>
    </p:spTree>
    <p:extLst>
      <p:ext uri="{BB962C8B-B14F-4D97-AF65-F5344CB8AC3E}">
        <p14:creationId xmlns:p14="http://schemas.microsoft.com/office/powerpoint/2010/main" val="2992413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25</a:t>
            </a:fld>
            <a:endParaRPr lang="en-US"/>
          </a:p>
        </p:txBody>
      </p:sp>
    </p:spTree>
    <p:extLst>
      <p:ext uri="{BB962C8B-B14F-4D97-AF65-F5344CB8AC3E}">
        <p14:creationId xmlns:p14="http://schemas.microsoft.com/office/powerpoint/2010/main" val="4165626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27</a:t>
            </a:fld>
            <a:endParaRPr lang="en-US"/>
          </a:p>
        </p:txBody>
      </p:sp>
    </p:spTree>
    <p:extLst>
      <p:ext uri="{BB962C8B-B14F-4D97-AF65-F5344CB8AC3E}">
        <p14:creationId xmlns:p14="http://schemas.microsoft.com/office/powerpoint/2010/main" val="370389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28</a:t>
            </a:fld>
            <a:endParaRPr lang="en-US"/>
          </a:p>
        </p:txBody>
      </p:sp>
    </p:spTree>
    <p:extLst>
      <p:ext uri="{BB962C8B-B14F-4D97-AF65-F5344CB8AC3E}">
        <p14:creationId xmlns:p14="http://schemas.microsoft.com/office/powerpoint/2010/main" val="1775903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29</a:t>
            </a:fld>
            <a:endParaRPr lang="en-US"/>
          </a:p>
        </p:txBody>
      </p:sp>
    </p:spTree>
    <p:extLst>
      <p:ext uri="{BB962C8B-B14F-4D97-AF65-F5344CB8AC3E}">
        <p14:creationId xmlns:p14="http://schemas.microsoft.com/office/powerpoint/2010/main" val="3714298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33</a:t>
            </a:fld>
            <a:endParaRPr lang="en-US"/>
          </a:p>
        </p:txBody>
      </p:sp>
    </p:spTree>
    <p:extLst>
      <p:ext uri="{BB962C8B-B14F-4D97-AF65-F5344CB8AC3E}">
        <p14:creationId xmlns:p14="http://schemas.microsoft.com/office/powerpoint/2010/main" val="1328679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35</a:t>
            </a:fld>
            <a:endParaRPr lang="en-US"/>
          </a:p>
        </p:txBody>
      </p:sp>
    </p:spTree>
    <p:extLst>
      <p:ext uri="{BB962C8B-B14F-4D97-AF65-F5344CB8AC3E}">
        <p14:creationId xmlns:p14="http://schemas.microsoft.com/office/powerpoint/2010/main" val="210308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https://learn.microsoft.com/training/modules/introduction-to-azure-app-service/</a:t>
            </a:r>
          </a:p>
        </p:txBody>
      </p:sp>
      <p:sp>
        <p:nvSpPr>
          <p:cNvPr id="4" name="Slide Number Placeholder 3"/>
          <p:cNvSpPr>
            <a:spLocks noGrp="1"/>
          </p:cNvSpPr>
          <p:nvPr>
            <p:ph type="sldNum" sz="quarter" idx="5"/>
          </p:nvPr>
        </p:nvSpPr>
        <p:spPr/>
        <p:txBody>
          <a:bodyPr/>
          <a:lstStyle/>
          <a:p>
            <a:fld id="{10B4D7BB-47DA-46D4-B152-A08B9EBCF1F1}" type="slidenum">
              <a:rPr lang="en-US" smtClean="0"/>
              <a:t>3</a:t>
            </a:fld>
            <a:endParaRPr lang="en-US"/>
          </a:p>
        </p:txBody>
      </p:sp>
    </p:spTree>
    <p:extLst>
      <p:ext uri="{BB962C8B-B14F-4D97-AF65-F5344CB8AC3E}">
        <p14:creationId xmlns:p14="http://schemas.microsoft.com/office/powerpoint/2010/main" val="205805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36</a:t>
            </a:fld>
            <a:endParaRPr lang="en-US"/>
          </a:p>
        </p:txBody>
      </p:sp>
    </p:spTree>
    <p:extLst>
      <p:ext uri="{BB962C8B-B14F-4D97-AF65-F5344CB8AC3E}">
        <p14:creationId xmlns:p14="http://schemas.microsoft.com/office/powerpoint/2010/main" val="198653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37</a:t>
            </a:fld>
            <a:endParaRPr lang="en-US"/>
          </a:p>
        </p:txBody>
      </p:sp>
    </p:spTree>
    <p:extLst>
      <p:ext uri="{BB962C8B-B14F-4D97-AF65-F5344CB8AC3E}">
        <p14:creationId xmlns:p14="http://schemas.microsoft.com/office/powerpoint/2010/main" val="338966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38</a:t>
            </a:fld>
            <a:endParaRPr lang="en-US"/>
          </a:p>
        </p:txBody>
      </p:sp>
    </p:spTree>
    <p:extLst>
      <p:ext uri="{BB962C8B-B14F-4D97-AF65-F5344CB8AC3E}">
        <p14:creationId xmlns:p14="http://schemas.microsoft.com/office/powerpoint/2010/main" val="392243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39</a:t>
            </a:fld>
            <a:endParaRPr lang="en-US"/>
          </a:p>
        </p:txBody>
      </p:sp>
    </p:spTree>
    <p:extLst>
      <p:ext uri="{BB962C8B-B14F-4D97-AF65-F5344CB8AC3E}">
        <p14:creationId xmlns:p14="http://schemas.microsoft.com/office/powerpoint/2010/main" val="273679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Use built-in queries to query logs and metrics collected in the Log Analytics workspace. The following list describes the functions of some of the queries in the availability, container logs, and diagnostics categories.</a:t>
            </a:r>
          </a:p>
          <a:p>
            <a:pPr algn="l">
              <a:buFont typeface="Arial" panose="020B0604020202020204" pitchFamily="34" charset="0"/>
              <a:buChar char="•"/>
            </a:pPr>
            <a:r>
              <a:rPr lang="en-GB" b="1" i="0" dirty="0">
                <a:solidFill>
                  <a:srgbClr val="161616"/>
                </a:solidFill>
                <a:effectLst/>
                <a:latin typeface="Segoe UI" panose="020B0502040204020203" pitchFamily="34" charset="0"/>
              </a:rPr>
              <a:t>Availability</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Readiness status per node</a:t>
            </a:r>
            <a:r>
              <a:rPr lang="en-GB" b="0" i="0" dirty="0">
                <a:solidFill>
                  <a:srgbClr val="161616"/>
                </a:solidFill>
                <a:effectLst/>
                <a:latin typeface="Segoe UI" panose="020B0502040204020203" pitchFamily="34" charset="0"/>
              </a:rPr>
              <a:t> query: View the count of all nodes in the cluster by the readiness status.</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List all the pods count with phase</a:t>
            </a:r>
            <a:r>
              <a:rPr lang="en-GB" b="0" i="0" dirty="0">
                <a:solidFill>
                  <a:srgbClr val="161616"/>
                </a:solidFill>
                <a:effectLst/>
                <a:latin typeface="Segoe UI" panose="020B0502040204020203" pitchFamily="34" charset="0"/>
              </a:rPr>
              <a:t> query: View the count of all pods by the phase, such as failed, pending, unknown, running, or succeeded.</a:t>
            </a:r>
          </a:p>
          <a:p>
            <a:pPr algn="l">
              <a:buFont typeface="Arial" panose="020B0604020202020204" pitchFamily="34" charset="0"/>
              <a:buChar char="•"/>
            </a:pPr>
            <a:r>
              <a:rPr lang="en-GB" b="1" i="0" dirty="0">
                <a:solidFill>
                  <a:srgbClr val="161616"/>
                </a:solidFill>
                <a:effectLst/>
                <a:latin typeface="Segoe UI" panose="020B0502040204020203" pitchFamily="34" charset="0"/>
              </a:rPr>
              <a:t>Container logs</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Find a value in Container Logs Table</a:t>
            </a:r>
            <a:r>
              <a:rPr lang="en-GB" b="0" i="0" dirty="0">
                <a:solidFill>
                  <a:srgbClr val="161616"/>
                </a:solidFill>
                <a:effectLst/>
                <a:latin typeface="Segoe UI" panose="020B0502040204020203" pitchFamily="34" charset="0"/>
              </a:rPr>
              <a:t> query: Find rows in the </a:t>
            </a:r>
            <a:r>
              <a:rPr lang="en-GB" b="0" i="0" dirty="0" err="1">
                <a:solidFill>
                  <a:srgbClr val="161616"/>
                </a:solidFill>
                <a:effectLst/>
                <a:latin typeface="Segoe UI" panose="020B0502040204020203" pitchFamily="34" charset="0"/>
              </a:rPr>
              <a:t>ContainerLogs</a:t>
            </a:r>
            <a:r>
              <a:rPr lang="en-GB" b="0" i="0" dirty="0">
                <a:solidFill>
                  <a:srgbClr val="161616"/>
                </a:solidFill>
                <a:effectLst/>
                <a:latin typeface="Segoe UI" panose="020B0502040204020203" pitchFamily="34" charset="0"/>
              </a:rPr>
              <a:t> table where </a:t>
            </a:r>
            <a:r>
              <a:rPr lang="en-GB" b="0" i="0" dirty="0" err="1">
                <a:solidFill>
                  <a:srgbClr val="161616"/>
                </a:solidFill>
                <a:effectLst/>
                <a:latin typeface="Segoe UI" panose="020B0502040204020203" pitchFamily="34" charset="0"/>
              </a:rPr>
              <a:t>LogEntry</a:t>
            </a:r>
            <a:r>
              <a:rPr lang="en-GB" b="0" i="0" dirty="0">
                <a:solidFill>
                  <a:srgbClr val="161616"/>
                </a:solidFill>
                <a:effectLst/>
                <a:latin typeface="Segoe UI" panose="020B0502040204020203" pitchFamily="34" charset="0"/>
              </a:rPr>
              <a:t> has a specified string parameter.</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List container logs per namespace</a:t>
            </a:r>
            <a:r>
              <a:rPr lang="en-GB" b="0" i="0" dirty="0">
                <a:solidFill>
                  <a:srgbClr val="161616"/>
                </a:solidFill>
                <a:effectLst/>
                <a:latin typeface="Segoe UI" panose="020B0502040204020203" pitchFamily="34" charset="0"/>
              </a:rPr>
              <a:t> query: View container logs from the namespaces in the cluster.</a:t>
            </a:r>
          </a:p>
          <a:p>
            <a:pPr algn="l">
              <a:buFont typeface="Arial" panose="020B0604020202020204" pitchFamily="34" charset="0"/>
              <a:buChar char="•"/>
            </a:pPr>
            <a:r>
              <a:rPr lang="en-GB" b="1" i="0" dirty="0">
                <a:solidFill>
                  <a:srgbClr val="161616"/>
                </a:solidFill>
                <a:effectLst/>
                <a:latin typeface="Segoe UI" panose="020B0502040204020203" pitchFamily="34" charset="0"/>
              </a:rPr>
              <a:t>Diagnostics</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Cluster </a:t>
            </a:r>
            <a:r>
              <a:rPr lang="en-GB" b="0" i="1" dirty="0" err="1">
                <a:solidFill>
                  <a:srgbClr val="161616"/>
                </a:solidFill>
                <a:effectLst/>
                <a:latin typeface="Segoe UI" panose="020B0502040204020203" pitchFamily="34" charset="0"/>
              </a:rPr>
              <a:t>Autoscaler</a:t>
            </a:r>
            <a:r>
              <a:rPr lang="en-GB" b="0" i="1" dirty="0">
                <a:solidFill>
                  <a:srgbClr val="161616"/>
                </a:solidFill>
                <a:effectLst/>
                <a:latin typeface="Segoe UI" panose="020B0502040204020203" pitchFamily="34" charset="0"/>
              </a:rPr>
              <a:t> logs</a:t>
            </a:r>
            <a:r>
              <a:rPr lang="en-GB" b="0" i="0" dirty="0">
                <a:solidFill>
                  <a:srgbClr val="161616"/>
                </a:solidFill>
                <a:effectLst/>
                <a:latin typeface="Segoe UI" panose="020B0502040204020203" pitchFamily="34" charset="0"/>
              </a:rPr>
              <a:t> query: Query for logs from the cluster </a:t>
            </a:r>
            <a:r>
              <a:rPr lang="en-GB" b="0" i="0" dirty="0" err="1">
                <a:solidFill>
                  <a:srgbClr val="161616"/>
                </a:solidFill>
                <a:effectLst/>
                <a:latin typeface="Segoe UI" panose="020B0502040204020203" pitchFamily="34" charset="0"/>
              </a:rPr>
              <a:t>autoscaler</a:t>
            </a:r>
            <a:r>
              <a:rPr lang="en-GB" b="0" i="0" dirty="0">
                <a:solidFill>
                  <a:srgbClr val="161616"/>
                </a:solidFill>
                <a:effectLst/>
                <a:latin typeface="Segoe UI" panose="020B0502040204020203" pitchFamily="34" charset="0"/>
              </a:rPr>
              <a:t>. This query can provide information about why the cluster unexpectedly scales up or down.</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Kubernetes API server logs</a:t>
            </a:r>
            <a:r>
              <a:rPr lang="en-GB" b="0" i="0" dirty="0">
                <a:solidFill>
                  <a:srgbClr val="161616"/>
                </a:solidFill>
                <a:effectLst/>
                <a:latin typeface="Segoe UI" panose="020B0502040204020203" pitchFamily="34" charset="0"/>
              </a:rPr>
              <a:t> query: Query for logs from the Kubernetes API server.</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Image inventory</a:t>
            </a:r>
            <a:r>
              <a:rPr lang="en-GB" b="0" i="0" dirty="0">
                <a:solidFill>
                  <a:srgbClr val="161616"/>
                </a:solidFill>
                <a:effectLst/>
                <a:latin typeface="Segoe UI" panose="020B0502040204020203" pitchFamily="34" charset="0"/>
              </a:rPr>
              <a:t> query: List all container images and their status.</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Prometheus disk read per second per node</a:t>
            </a:r>
            <a:r>
              <a:rPr lang="en-GB" b="0" i="0" dirty="0">
                <a:solidFill>
                  <a:srgbClr val="161616"/>
                </a:solidFill>
                <a:effectLst/>
                <a:latin typeface="Segoe UI" panose="020B0502040204020203" pitchFamily="34" charset="0"/>
              </a:rPr>
              <a:t> query: View Prometheus disk read metrics from the default Kubernetes namespace as a </a:t>
            </a:r>
            <a:r>
              <a:rPr lang="en-GB" b="0" i="0" dirty="0" err="1">
                <a:solidFill>
                  <a:srgbClr val="161616"/>
                </a:solidFill>
                <a:effectLst/>
                <a:latin typeface="Segoe UI" panose="020B0502040204020203" pitchFamily="34" charset="0"/>
              </a:rPr>
              <a:t>timechart</a:t>
            </a:r>
            <a:r>
              <a:rPr lang="en-GB"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Instances </a:t>
            </a:r>
            <a:r>
              <a:rPr lang="en-GB" b="0" i="1" dirty="0" err="1">
                <a:solidFill>
                  <a:srgbClr val="161616"/>
                </a:solidFill>
                <a:effectLst/>
                <a:latin typeface="Segoe UI" panose="020B0502040204020203" pitchFamily="34" charset="0"/>
              </a:rPr>
              <a:t>Avg</a:t>
            </a:r>
            <a:r>
              <a:rPr lang="en-GB" b="0" i="1" dirty="0">
                <a:solidFill>
                  <a:srgbClr val="161616"/>
                </a:solidFill>
                <a:effectLst/>
                <a:latin typeface="Segoe UI" panose="020B0502040204020203" pitchFamily="34" charset="0"/>
              </a:rPr>
              <a:t> CPU usage growth from last week</a:t>
            </a:r>
            <a:r>
              <a:rPr lang="en-GB" b="0" i="0" dirty="0">
                <a:solidFill>
                  <a:srgbClr val="161616"/>
                </a:solidFill>
                <a:effectLst/>
                <a:latin typeface="Segoe UI" panose="020B0502040204020203" pitchFamily="34" charset="0"/>
              </a:rPr>
              <a:t> query: Show the average CPU growth by instance in the past week, in descending order.</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40</a:t>
            </a:fld>
            <a:endParaRPr lang="en-US"/>
          </a:p>
        </p:txBody>
      </p:sp>
    </p:spTree>
    <p:extLst>
      <p:ext uri="{BB962C8B-B14F-4D97-AF65-F5344CB8AC3E}">
        <p14:creationId xmlns:p14="http://schemas.microsoft.com/office/powerpoint/2010/main" val="2139356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41</a:t>
            </a:fld>
            <a:endParaRPr lang="en-US"/>
          </a:p>
        </p:txBody>
      </p:sp>
    </p:spTree>
    <p:extLst>
      <p:ext uri="{BB962C8B-B14F-4D97-AF65-F5344CB8AC3E}">
        <p14:creationId xmlns:p14="http://schemas.microsoft.com/office/powerpoint/2010/main" val="6081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To view the health of nodes, user pods, and system pods in your AKS cluster, follow these steps:</a:t>
            </a:r>
          </a:p>
          <a:p>
            <a:pPr algn="l">
              <a:buFont typeface="+mj-lt"/>
              <a:buAutoNum type="arabicPeriod"/>
            </a:pPr>
            <a:r>
              <a:rPr lang="en-GB" b="0" i="0" dirty="0">
                <a:solidFill>
                  <a:srgbClr val="161616"/>
                </a:solidFill>
                <a:effectLst/>
                <a:latin typeface="Segoe UI" panose="020B0502040204020203" pitchFamily="34" charset="0"/>
              </a:rPr>
              <a:t>In the Azure portal, go to </a:t>
            </a:r>
            <a:r>
              <a:rPr lang="en-GB" b="1" i="0" dirty="0">
                <a:solidFill>
                  <a:srgbClr val="161616"/>
                </a:solidFill>
                <a:effectLst/>
                <a:latin typeface="Segoe UI" panose="020B0502040204020203" pitchFamily="34" charset="0"/>
              </a:rPr>
              <a:t>Azure Monitor</a:t>
            </a:r>
            <a:r>
              <a:rPr lang="en-GB" b="0" i="0" dirty="0">
                <a:solidFill>
                  <a:srgbClr val="161616"/>
                </a:solidFill>
                <a:effectLst/>
                <a:latin typeface="Segoe UI" panose="020B0502040204020203" pitchFamily="34" charset="0"/>
              </a:rPr>
              <a:t>.</a:t>
            </a:r>
          </a:p>
          <a:p>
            <a:pPr algn="l">
              <a:buFont typeface="+mj-lt"/>
              <a:buAutoNum type="arabicPeriod"/>
            </a:pPr>
            <a:r>
              <a:rPr lang="en-GB" b="0" i="0" dirty="0">
                <a:solidFill>
                  <a:srgbClr val="161616"/>
                </a:solidFill>
                <a:effectLst/>
                <a:latin typeface="Segoe UI" panose="020B0502040204020203" pitchFamily="34" charset="0"/>
              </a:rPr>
              <a:t>In the </a:t>
            </a:r>
            <a:r>
              <a:rPr lang="en-GB" b="1" i="0" dirty="0">
                <a:solidFill>
                  <a:srgbClr val="161616"/>
                </a:solidFill>
                <a:effectLst/>
                <a:latin typeface="Segoe UI" panose="020B0502040204020203" pitchFamily="34" charset="0"/>
              </a:rPr>
              <a:t>Insights</a:t>
            </a:r>
            <a:r>
              <a:rPr lang="en-GB" b="0" i="0" dirty="0">
                <a:solidFill>
                  <a:srgbClr val="161616"/>
                </a:solidFill>
                <a:effectLst/>
                <a:latin typeface="Segoe UI" panose="020B0502040204020203" pitchFamily="34" charset="0"/>
              </a:rPr>
              <a:t> section of the navigation pane, select </a:t>
            </a:r>
            <a:r>
              <a:rPr lang="en-GB" b="1" i="0" dirty="0">
                <a:solidFill>
                  <a:srgbClr val="161616"/>
                </a:solidFill>
                <a:effectLst/>
                <a:latin typeface="Segoe UI" panose="020B0502040204020203" pitchFamily="34" charset="0"/>
              </a:rPr>
              <a:t>Containers</a:t>
            </a:r>
            <a:r>
              <a:rPr lang="en-GB" b="0" i="0" dirty="0">
                <a:solidFill>
                  <a:srgbClr val="161616"/>
                </a:solidFill>
                <a:effectLst/>
                <a:latin typeface="Segoe UI" panose="020B0502040204020203" pitchFamily="34" charset="0"/>
              </a:rPr>
              <a:t>.</a:t>
            </a:r>
          </a:p>
          <a:p>
            <a:pPr algn="l">
              <a:buFont typeface="+mj-lt"/>
              <a:buAutoNum type="arabicPeriod"/>
            </a:pPr>
            <a:r>
              <a:rPr lang="en-GB" b="0" i="0" dirty="0">
                <a:solidFill>
                  <a:srgbClr val="161616"/>
                </a:solidFill>
                <a:effectLst/>
                <a:latin typeface="Segoe UI" panose="020B0502040204020203" pitchFamily="34" charset="0"/>
              </a:rPr>
              <a:t>Select </a:t>
            </a:r>
            <a:r>
              <a:rPr lang="en-GB" b="1" i="0" dirty="0">
                <a:solidFill>
                  <a:srgbClr val="161616"/>
                </a:solidFill>
                <a:effectLst/>
                <a:latin typeface="Segoe UI" panose="020B0502040204020203" pitchFamily="34" charset="0"/>
              </a:rPr>
              <a:t>Monitored clusters</a:t>
            </a:r>
            <a:r>
              <a:rPr lang="en-GB" b="0" i="0" dirty="0">
                <a:solidFill>
                  <a:srgbClr val="161616"/>
                </a:solidFill>
                <a:effectLst/>
                <a:latin typeface="Segoe UI" panose="020B0502040204020203" pitchFamily="34" charset="0"/>
              </a:rPr>
              <a:t> for a list of the AKS clusters that are being monitored.</a:t>
            </a:r>
          </a:p>
          <a:p>
            <a:pPr algn="l">
              <a:buFont typeface="+mj-lt"/>
              <a:buAutoNum type="arabicPeriod"/>
            </a:pPr>
            <a:r>
              <a:rPr lang="en-GB" b="0" i="0" dirty="0">
                <a:solidFill>
                  <a:srgbClr val="161616"/>
                </a:solidFill>
                <a:effectLst/>
                <a:latin typeface="Segoe UI" panose="020B0502040204020203" pitchFamily="34" charset="0"/>
              </a:rPr>
              <a:t>Choose an AKS cluster from the list to view the health of the nodes, user pods, and system pods.</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42</a:t>
            </a:fld>
            <a:endParaRPr lang="en-US"/>
          </a:p>
        </p:txBody>
      </p:sp>
    </p:spTree>
    <p:extLst>
      <p:ext uri="{BB962C8B-B14F-4D97-AF65-F5344CB8AC3E}">
        <p14:creationId xmlns:p14="http://schemas.microsoft.com/office/powerpoint/2010/main" val="1104531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43</a:t>
            </a:fld>
            <a:endParaRPr lang="en-US"/>
          </a:p>
        </p:txBody>
      </p:sp>
    </p:spTree>
    <p:extLst>
      <p:ext uri="{BB962C8B-B14F-4D97-AF65-F5344CB8AC3E}">
        <p14:creationId xmlns:p14="http://schemas.microsoft.com/office/powerpoint/2010/main" val="113985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Monitor managed service for Prometheus and Azure Managed Grafana</a:t>
            </a:r>
          </a:p>
          <a:p>
            <a:pPr algn="l"/>
            <a:r>
              <a:rPr lang="en-US" b="0" i="0" dirty="0">
                <a:solidFill>
                  <a:srgbClr val="161616"/>
                </a:solidFill>
                <a:effectLst/>
                <a:latin typeface="Segoe UI" panose="020B0502040204020203" pitchFamily="34" charset="0"/>
              </a:rPr>
              <a:t>You can use prebuilt dashboards to visualize and analyze Prometheus metrics. To do so, you must set up your AKS cluster to collect Prometheus metrics in </a:t>
            </a:r>
            <a:r>
              <a:rPr lang="en-US" b="0" i="0" u="none" strike="noStrike" dirty="0">
                <a:solidFill>
                  <a:srgbClr val="161616"/>
                </a:solidFill>
                <a:effectLst/>
                <a:latin typeface="Segoe UI" panose="020B0502040204020203" pitchFamily="34" charset="0"/>
                <a:hlinkClick r:id="rId3"/>
              </a:rPr>
              <a:t>Monitor managed service for Prometheus</a:t>
            </a:r>
            <a:r>
              <a:rPr lang="en-US" b="0" i="0" dirty="0">
                <a:solidFill>
                  <a:srgbClr val="161616"/>
                </a:solidFill>
                <a:effectLst/>
                <a:latin typeface="Segoe UI" panose="020B0502040204020203" pitchFamily="34" charset="0"/>
              </a:rPr>
              <a:t>, and connect your </a:t>
            </a:r>
            <a:r>
              <a:rPr lang="en-US" b="0" i="0" u="none" strike="noStrike" dirty="0">
                <a:solidFill>
                  <a:srgbClr val="161616"/>
                </a:solidFill>
                <a:effectLst/>
                <a:latin typeface="Segoe UI" panose="020B0502040204020203" pitchFamily="34" charset="0"/>
                <a:hlinkClick r:id="rId4"/>
              </a:rPr>
              <a:t>Monitor workspace</a:t>
            </a:r>
            <a:r>
              <a:rPr lang="en-US" b="0" i="0" dirty="0">
                <a:solidFill>
                  <a:srgbClr val="161616"/>
                </a:solidFill>
                <a:effectLst/>
                <a:latin typeface="Segoe UI" panose="020B0502040204020203" pitchFamily="34" charset="0"/>
              </a:rPr>
              <a:t> to an </a:t>
            </a:r>
            <a:r>
              <a:rPr lang="en-US" b="0" i="0" u="none" strike="noStrike" dirty="0">
                <a:solidFill>
                  <a:srgbClr val="161616"/>
                </a:solidFill>
                <a:effectLst/>
                <a:latin typeface="Segoe UI" panose="020B0502040204020203" pitchFamily="34" charset="0"/>
                <a:hlinkClick r:id="rId5"/>
              </a:rPr>
              <a:t>Azure Managed Grafana</a:t>
            </a:r>
            <a:r>
              <a:rPr lang="en-US" b="0" i="0" dirty="0">
                <a:solidFill>
                  <a:srgbClr val="161616"/>
                </a:solidFill>
                <a:effectLst/>
                <a:latin typeface="Segoe UI" panose="020B0502040204020203" pitchFamily="34" charset="0"/>
              </a:rPr>
              <a:t> workspace. </a:t>
            </a:r>
            <a:r>
              <a:rPr lang="en-US" b="0" i="0" u="none" strike="noStrike" dirty="0">
                <a:solidFill>
                  <a:srgbClr val="161616"/>
                </a:solidFill>
                <a:effectLst/>
                <a:latin typeface="Segoe UI" panose="020B0502040204020203" pitchFamily="34" charset="0"/>
                <a:hlinkClick r:id="rId6"/>
              </a:rPr>
              <a:t>These dashboards</a:t>
            </a:r>
            <a:r>
              <a:rPr lang="en-US" b="0" i="0" dirty="0">
                <a:solidFill>
                  <a:srgbClr val="161616"/>
                </a:solidFill>
                <a:effectLst/>
                <a:latin typeface="Segoe UI" panose="020B0502040204020203" pitchFamily="34" charset="0"/>
              </a:rPr>
              <a:t> provide a comprehensive view of your Kubernetes cluster's performance and health.</a:t>
            </a:r>
          </a:p>
          <a:p>
            <a:pPr algn="l"/>
            <a:r>
              <a:rPr lang="en-US" b="0" i="0" dirty="0">
                <a:solidFill>
                  <a:srgbClr val="161616"/>
                </a:solidFill>
                <a:effectLst/>
                <a:latin typeface="Segoe UI" panose="020B0502040204020203" pitchFamily="34" charset="0"/>
              </a:rPr>
              <a:t>The dashboards are provisioned in the specified Azure Managed Grafana instance in the </a:t>
            </a:r>
            <a:r>
              <a:rPr lang="en-US" b="0" i="1" dirty="0">
                <a:solidFill>
                  <a:srgbClr val="161616"/>
                </a:solidFill>
                <a:effectLst/>
                <a:latin typeface="Segoe UI" panose="020B0502040204020203" pitchFamily="34" charset="0"/>
              </a:rPr>
              <a:t>Managed Prometheus</a:t>
            </a:r>
            <a:r>
              <a:rPr lang="en-US" b="0" i="0" dirty="0">
                <a:solidFill>
                  <a:srgbClr val="161616"/>
                </a:solidFill>
                <a:effectLst/>
                <a:latin typeface="Segoe UI" panose="020B0502040204020203" pitchFamily="34" charset="0"/>
              </a:rPr>
              <a:t> folder. Some dashboards include:</a:t>
            </a: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Cluster</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Namespace (Pods)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Node (Pods)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Pod</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Namespace (Workloads)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Workload</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a:t>
            </a:r>
            <a:r>
              <a:rPr lang="en-US" b="0" i="1" dirty="0" err="1">
                <a:solidFill>
                  <a:srgbClr val="161616"/>
                </a:solidFill>
                <a:effectLst/>
                <a:latin typeface="Segoe UI" panose="020B0502040204020203" pitchFamily="34" charset="0"/>
              </a:rPr>
              <a:t>Kubelet</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Node Exporter / USE Method / Node</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Node Exporter / Nodes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Cluster (Windows)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Namespace (Windows)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Compute Resources / Pod (Windows)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USE Method / Cluster (Windows)</a:t>
            </a:r>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1" dirty="0">
                <a:solidFill>
                  <a:srgbClr val="161616"/>
                </a:solidFill>
                <a:effectLst/>
                <a:latin typeface="Segoe UI" panose="020B0502040204020203" pitchFamily="34" charset="0"/>
              </a:rPr>
              <a:t>Kubernetes / USE Method / Node (Windows)</a:t>
            </a:r>
            <a:endParaRPr lang="en-US"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44</a:t>
            </a:fld>
            <a:endParaRPr lang="en-US"/>
          </a:p>
        </p:txBody>
      </p:sp>
    </p:spTree>
    <p:extLst>
      <p:ext uri="{BB962C8B-B14F-4D97-AF65-F5344CB8AC3E}">
        <p14:creationId xmlns:p14="http://schemas.microsoft.com/office/powerpoint/2010/main" val="3167275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Use built-in queries to query logs and metrics collected in the Log Analytics workspace. The following list describes the functions of some of the queries in the availability, container logs, and diagnostics categories.</a:t>
            </a:r>
          </a:p>
          <a:p>
            <a:pPr algn="l">
              <a:buFont typeface="Arial" panose="020B0604020202020204" pitchFamily="34" charset="0"/>
              <a:buChar char="•"/>
            </a:pPr>
            <a:r>
              <a:rPr lang="en-GB" b="1" i="0" dirty="0">
                <a:solidFill>
                  <a:srgbClr val="161616"/>
                </a:solidFill>
                <a:effectLst/>
                <a:latin typeface="Segoe UI" panose="020B0502040204020203" pitchFamily="34" charset="0"/>
              </a:rPr>
              <a:t>Availability</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Readiness status per node</a:t>
            </a:r>
            <a:r>
              <a:rPr lang="en-GB" b="0" i="0" dirty="0">
                <a:solidFill>
                  <a:srgbClr val="161616"/>
                </a:solidFill>
                <a:effectLst/>
                <a:latin typeface="Segoe UI" panose="020B0502040204020203" pitchFamily="34" charset="0"/>
              </a:rPr>
              <a:t> query: View the count of all nodes in the cluster by the readiness status.</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List all the pods count with phase</a:t>
            </a:r>
            <a:r>
              <a:rPr lang="en-GB" b="0" i="0" dirty="0">
                <a:solidFill>
                  <a:srgbClr val="161616"/>
                </a:solidFill>
                <a:effectLst/>
                <a:latin typeface="Segoe UI" panose="020B0502040204020203" pitchFamily="34" charset="0"/>
              </a:rPr>
              <a:t> query: View the count of all pods by the phase, such as failed, pending, unknown, running, or succeeded.</a:t>
            </a:r>
          </a:p>
          <a:p>
            <a:pPr algn="l">
              <a:buFont typeface="Arial" panose="020B0604020202020204" pitchFamily="34" charset="0"/>
              <a:buChar char="•"/>
            </a:pPr>
            <a:r>
              <a:rPr lang="en-GB" b="1" i="0" dirty="0">
                <a:solidFill>
                  <a:srgbClr val="161616"/>
                </a:solidFill>
                <a:effectLst/>
                <a:latin typeface="Segoe UI" panose="020B0502040204020203" pitchFamily="34" charset="0"/>
              </a:rPr>
              <a:t>Container logs</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Find a value in Container Logs Table</a:t>
            </a:r>
            <a:r>
              <a:rPr lang="en-GB" b="0" i="0" dirty="0">
                <a:solidFill>
                  <a:srgbClr val="161616"/>
                </a:solidFill>
                <a:effectLst/>
                <a:latin typeface="Segoe UI" panose="020B0502040204020203" pitchFamily="34" charset="0"/>
              </a:rPr>
              <a:t> query: Find rows in the </a:t>
            </a:r>
            <a:r>
              <a:rPr lang="en-GB" b="0" i="0" dirty="0" err="1">
                <a:solidFill>
                  <a:srgbClr val="161616"/>
                </a:solidFill>
                <a:effectLst/>
                <a:latin typeface="Segoe UI" panose="020B0502040204020203" pitchFamily="34" charset="0"/>
              </a:rPr>
              <a:t>ContainerLogs</a:t>
            </a:r>
            <a:r>
              <a:rPr lang="en-GB" b="0" i="0" dirty="0">
                <a:solidFill>
                  <a:srgbClr val="161616"/>
                </a:solidFill>
                <a:effectLst/>
                <a:latin typeface="Segoe UI" panose="020B0502040204020203" pitchFamily="34" charset="0"/>
              </a:rPr>
              <a:t> table where </a:t>
            </a:r>
            <a:r>
              <a:rPr lang="en-GB" b="0" i="0" dirty="0" err="1">
                <a:solidFill>
                  <a:srgbClr val="161616"/>
                </a:solidFill>
                <a:effectLst/>
                <a:latin typeface="Segoe UI" panose="020B0502040204020203" pitchFamily="34" charset="0"/>
              </a:rPr>
              <a:t>LogEntry</a:t>
            </a:r>
            <a:r>
              <a:rPr lang="en-GB" b="0" i="0" dirty="0">
                <a:solidFill>
                  <a:srgbClr val="161616"/>
                </a:solidFill>
                <a:effectLst/>
                <a:latin typeface="Segoe UI" panose="020B0502040204020203" pitchFamily="34" charset="0"/>
              </a:rPr>
              <a:t> has a specified string parameter.</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List container logs per namespace</a:t>
            </a:r>
            <a:r>
              <a:rPr lang="en-GB" b="0" i="0" dirty="0">
                <a:solidFill>
                  <a:srgbClr val="161616"/>
                </a:solidFill>
                <a:effectLst/>
                <a:latin typeface="Segoe UI" panose="020B0502040204020203" pitchFamily="34" charset="0"/>
              </a:rPr>
              <a:t> query: View container logs from the namespaces in the cluster.</a:t>
            </a:r>
          </a:p>
          <a:p>
            <a:pPr algn="l">
              <a:buFont typeface="Arial" panose="020B0604020202020204" pitchFamily="34" charset="0"/>
              <a:buChar char="•"/>
            </a:pPr>
            <a:r>
              <a:rPr lang="en-GB" b="1" i="0" dirty="0">
                <a:solidFill>
                  <a:srgbClr val="161616"/>
                </a:solidFill>
                <a:effectLst/>
                <a:latin typeface="Segoe UI" panose="020B0502040204020203" pitchFamily="34" charset="0"/>
              </a:rPr>
              <a:t>Diagnostics</a:t>
            </a:r>
            <a:endParaRPr lang="en-GB" b="0" i="0" dirty="0">
              <a:solidFill>
                <a:srgbClr val="161616"/>
              </a:solidFill>
              <a:effectLst/>
              <a:latin typeface="Segoe UI" panose="020B0502040204020203" pitchFamily="34" charset="0"/>
            </a:endParaRP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Cluster </a:t>
            </a:r>
            <a:r>
              <a:rPr lang="en-GB" b="0" i="1" dirty="0" err="1">
                <a:solidFill>
                  <a:srgbClr val="161616"/>
                </a:solidFill>
                <a:effectLst/>
                <a:latin typeface="Segoe UI" panose="020B0502040204020203" pitchFamily="34" charset="0"/>
              </a:rPr>
              <a:t>Autoscaler</a:t>
            </a:r>
            <a:r>
              <a:rPr lang="en-GB" b="0" i="1" dirty="0">
                <a:solidFill>
                  <a:srgbClr val="161616"/>
                </a:solidFill>
                <a:effectLst/>
                <a:latin typeface="Segoe UI" panose="020B0502040204020203" pitchFamily="34" charset="0"/>
              </a:rPr>
              <a:t> logs</a:t>
            </a:r>
            <a:r>
              <a:rPr lang="en-GB" b="0" i="0" dirty="0">
                <a:solidFill>
                  <a:srgbClr val="161616"/>
                </a:solidFill>
                <a:effectLst/>
                <a:latin typeface="Segoe UI" panose="020B0502040204020203" pitchFamily="34" charset="0"/>
              </a:rPr>
              <a:t> query: Query for logs from the cluster </a:t>
            </a:r>
            <a:r>
              <a:rPr lang="en-GB" b="0" i="0" dirty="0" err="1">
                <a:solidFill>
                  <a:srgbClr val="161616"/>
                </a:solidFill>
                <a:effectLst/>
                <a:latin typeface="Segoe UI" panose="020B0502040204020203" pitchFamily="34" charset="0"/>
              </a:rPr>
              <a:t>autoscaler</a:t>
            </a:r>
            <a:r>
              <a:rPr lang="en-GB" b="0" i="0" dirty="0">
                <a:solidFill>
                  <a:srgbClr val="161616"/>
                </a:solidFill>
                <a:effectLst/>
                <a:latin typeface="Segoe UI" panose="020B0502040204020203" pitchFamily="34" charset="0"/>
              </a:rPr>
              <a:t>. This query can provide information about why the cluster unexpectedly scales up or down.</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Kubernetes API server logs</a:t>
            </a:r>
            <a:r>
              <a:rPr lang="en-GB" b="0" i="0" dirty="0">
                <a:solidFill>
                  <a:srgbClr val="161616"/>
                </a:solidFill>
                <a:effectLst/>
                <a:latin typeface="Segoe UI" panose="020B0502040204020203" pitchFamily="34" charset="0"/>
              </a:rPr>
              <a:t> query: Query for logs from the Kubernetes API server.</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Image inventory</a:t>
            </a:r>
            <a:r>
              <a:rPr lang="en-GB" b="0" i="0" dirty="0">
                <a:solidFill>
                  <a:srgbClr val="161616"/>
                </a:solidFill>
                <a:effectLst/>
                <a:latin typeface="Segoe UI" panose="020B0502040204020203" pitchFamily="34" charset="0"/>
              </a:rPr>
              <a:t> query: List all container images and their status.</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Prometheus disk read per second per node</a:t>
            </a:r>
            <a:r>
              <a:rPr lang="en-GB" b="0" i="0" dirty="0">
                <a:solidFill>
                  <a:srgbClr val="161616"/>
                </a:solidFill>
                <a:effectLst/>
                <a:latin typeface="Segoe UI" panose="020B0502040204020203" pitchFamily="34" charset="0"/>
              </a:rPr>
              <a:t> query: View Prometheus disk read metrics from the default Kubernetes namespace as a </a:t>
            </a:r>
            <a:r>
              <a:rPr lang="en-GB" b="0" i="0" dirty="0" err="1">
                <a:solidFill>
                  <a:srgbClr val="161616"/>
                </a:solidFill>
                <a:effectLst/>
                <a:latin typeface="Segoe UI" panose="020B0502040204020203" pitchFamily="34" charset="0"/>
              </a:rPr>
              <a:t>timechart</a:t>
            </a:r>
            <a:r>
              <a:rPr lang="en-GB" b="0" i="0" dirty="0">
                <a:solidFill>
                  <a:srgbClr val="161616"/>
                </a:solidFill>
                <a:effectLst/>
                <a:latin typeface="Segoe UI" panose="020B0502040204020203" pitchFamily="34" charset="0"/>
              </a:rPr>
              <a:t>.</a:t>
            </a:r>
          </a:p>
          <a:p>
            <a:pPr marL="742950" lvl="1" indent="-285750" algn="l">
              <a:buFont typeface="Arial" panose="020B0604020202020204" pitchFamily="34" charset="0"/>
              <a:buChar char="•"/>
            </a:pPr>
            <a:r>
              <a:rPr lang="en-GB" b="0" i="1" dirty="0">
                <a:solidFill>
                  <a:srgbClr val="161616"/>
                </a:solidFill>
                <a:effectLst/>
                <a:latin typeface="Segoe UI" panose="020B0502040204020203" pitchFamily="34" charset="0"/>
              </a:rPr>
              <a:t>Instances </a:t>
            </a:r>
            <a:r>
              <a:rPr lang="en-GB" b="0" i="1" dirty="0" err="1">
                <a:solidFill>
                  <a:srgbClr val="161616"/>
                </a:solidFill>
                <a:effectLst/>
                <a:latin typeface="Segoe UI" panose="020B0502040204020203" pitchFamily="34" charset="0"/>
              </a:rPr>
              <a:t>Avg</a:t>
            </a:r>
            <a:r>
              <a:rPr lang="en-GB" b="0" i="1" dirty="0">
                <a:solidFill>
                  <a:srgbClr val="161616"/>
                </a:solidFill>
                <a:effectLst/>
                <a:latin typeface="Segoe UI" panose="020B0502040204020203" pitchFamily="34" charset="0"/>
              </a:rPr>
              <a:t> CPU usage growth from last week</a:t>
            </a:r>
            <a:r>
              <a:rPr lang="en-GB" b="0" i="0" dirty="0">
                <a:solidFill>
                  <a:srgbClr val="161616"/>
                </a:solidFill>
                <a:effectLst/>
                <a:latin typeface="Segoe UI" panose="020B0502040204020203" pitchFamily="34" charset="0"/>
              </a:rPr>
              <a:t> query: Show the average CPU growth by instance in the past week, in descending order.</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45</a:t>
            </a:fld>
            <a:endParaRPr lang="en-US"/>
          </a:p>
        </p:txBody>
      </p:sp>
    </p:spTree>
    <p:extLst>
      <p:ext uri="{BB962C8B-B14F-4D97-AF65-F5344CB8AC3E}">
        <p14:creationId xmlns:p14="http://schemas.microsoft.com/office/powerpoint/2010/main" val="331810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5</a:t>
            </a:fld>
            <a:endParaRPr lang="en-US"/>
          </a:p>
        </p:txBody>
      </p:sp>
    </p:spTree>
    <p:extLst>
      <p:ext uri="{BB962C8B-B14F-4D97-AF65-F5344CB8AC3E}">
        <p14:creationId xmlns:p14="http://schemas.microsoft.com/office/powerpoint/2010/main" val="4279913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46</a:t>
            </a:fld>
            <a:endParaRPr lang="en-US"/>
          </a:p>
        </p:txBody>
      </p:sp>
    </p:spTree>
    <p:extLst>
      <p:ext uri="{BB962C8B-B14F-4D97-AF65-F5344CB8AC3E}">
        <p14:creationId xmlns:p14="http://schemas.microsoft.com/office/powerpoint/2010/main" val="160537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6</a:t>
            </a:fld>
            <a:endParaRPr lang="en-US"/>
          </a:p>
        </p:txBody>
      </p:sp>
    </p:spTree>
    <p:extLst>
      <p:ext uri="{BB962C8B-B14F-4D97-AF65-F5344CB8AC3E}">
        <p14:creationId xmlns:p14="http://schemas.microsoft.com/office/powerpoint/2010/main" val="299360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7</a:t>
            </a:fld>
            <a:endParaRPr lang="en-US"/>
          </a:p>
        </p:txBody>
      </p:sp>
    </p:spTree>
    <p:extLst>
      <p:ext uri="{BB962C8B-B14F-4D97-AF65-F5344CB8AC3E}">
        <p14:creationId xmlns:p14="http://schemas.microsoft.com/office/powerpoint/2010/main" val="283733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8</a:t>
            </a:fld>
            <a:endParaRPr lang="en-US"/>
          </a:p>
        </p:txBody>
      </p:sp>
    </p:spTree>
    <p:extLst>
      <p:ext uri="{BB962C8B-B14F-4D97-AF65-F5344CB8AC3E}">
        <p14:creationId xmlns:p14="http://schemas.microsoft.com/office/powerpoint/2010/main" val="169074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Network flow, in this context, can be categorized as:</a:t>
            </a:r>
          </a:p>
          <a:p>
            <a:pPr algn="l">
              <a:buFont typeface="Arial" panose="020B0604020202020204" pitchFamily="34" charset="0"/>
              <a:buChar char="•"/>
            </a:pPr>
            <a:r>
              <a:rPr lang="en-GB" b="1" i="0" dirty="0">
                <a:solidFill>
                  <a:srgbClr val="161616"/>
                </a:solidFill>
                <a:effectLst/>
                <a:latin typeface="Segoe UI" panose="020B0502040204020203" pitchFamily="34" charset="0"/>
              </a:rPr>
              <a:t>Ingress traffic</a:t>
            </a:r>
            <a:r>
              <a:rPr lang="en-GB" b="0" i="0" dirty="0">
                <a:solidFill>
                  <a:srgbClr val="161616"/>
                </a:solidFill>
                <a:effectLst/>
                <a:latin typeface="Segoe UI" panose="020B0502040204020203" pitchFamily="34" charset="0"/>
              </a:rPr>
              <a:t>. From the client to the workload running in the cluster.</a:t>
            </a:r>
          </a:p>
          <a:p>
            <a:pPr algn="l">
              <a:buFont typeface="Arial" panose="020B0604020202020204" pitchFamily="34" charset="0"/>
              <a:buChar char="•"/>
            </a:pPr>
            <a:r>
              <a:rPr lang="en-GB" b="1" i="0" dirty="0">
                <a:solidFill>
                  <a:srgbClr val="161616"/>
                </a:solidFill>
                <a:effectLst/>
                <a:latin typeface="Segoe UI" panose="020B0502040204020203" pitchFamily="34" charset="0"/>
              </a:rPr>
              <a:t>Egress traffic</a:t>
            </a:r>
            <a:r>
              <a:rPr lang="en-GB" b="0" i="0" dirty="0">
                <a:solidFill>
                  <a:srgbClr val="161616"/>
                </a:solidFill>
                <a:effectLst/>
                <a:latin typeface="Segoe UI" panose="020B0502040204020203" pitchFamily="34" charset="0"/>
              </a:rPr>
              <a:t>. From a pod or node in the cluster to an external service.</a:t>
            </a:r>
          </a:p>
          <a:p>
            <a:pPr algn="l">
              <a:buFont typeface="Arial" panose="020B0604020202020204" pitchFamily="34" charset="0"/>
              <a:buChar char="•"/>
            </a:pPr>
            <a:r>
              <a:rPr lang="en-GB" b="1" i="0" dirty="0">
                <a:solidFill>
                  <a:srgbClr val="161616"/>
                </a:solidFill>
                <a:effectLst/>
                <a:latin typeface="Segoe UI" panose="020B0502040204020203" pitchFamily="34" charset="0"/>
              </a:rPr>
              <a:t>Pod-to-pod traffic</a:t>
            </a:r>
            <a:r>
              <a:rPr lang="en-GB" b="0" i="0" dirty="0">
                <a:solidFill>
                  <a:srgbClr val="161616"/>
                </a:solidFill>
                <a:effectLst/>
                <a:latin typeface="Segoe UI" panose="020B0502040204020203" pitchFamily="34" charset="0"/>
              </a:rPr>
              <a:t>. Communication between pods. This traffic includes communication between the ingress controller and the workload. Also, if your workload is composed of multiple applications deployed to the cluster, communication between those applications would fall into this category.</a:t>
            </a:r>
          </a:p>
          <a:p>
            <a:pPr algn="l">
              <a:buFont typeface="Arial" panose="020B0604020202020204" pitchFamily="34" charset="0"/>
              <a:buChar char="•"/>
            </a:pPr>
            <a:r>
              <a:rPr lang="en-GB" b="1" i="0" dirty="0">
                <a:solidFill>
                  <a:srgbClr val="161616"/>
                </a:solidFill>
                <a:effectLst/>
                <a:latin typeface="Segoe UI" panose="020B0502040204020203" pitchFamily="34" charset="0"/>
              </a:rPr>
              <a:t>Management traffic</a:t>
            </a:r>
            <a:r>
              <a:rPr lang="en-GB" b="0" i="0" dirty="0">
                <a:solidFill>
                  <a:srgbClr val="161616"/>
                </a:solidFill>
                <a:effectLst/>
                <a:latin typeface="Segoe UI" panose="020B0502040204020203" pitchFamily="34" charset="0"/>
              </a:rPr>
              <a:t>. Traffic that goes between the client and the Kubernetes API server.</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9</a:t>
            </a:fld>
            <a:endParaRPr lang="en-US"/>
          </a:p>
        </p:txBody>
      </p:sp>
    </p:spTree>
    <p:extLst>
      <p:ext uri="{BB962C8B-B14F-4D97-AF65-F5344CB8AC3E}">
        <p14:creationId xmlns:p14="http://schemas.microsoft.com/office/powerpoint/2010/main" val="338524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0" i="0" dirty="0">
                <a:solidFill>
                  <a:srgbClr val="161616"/>
                </a:solidFill>
                <a:effectLst/>
                <a:latin typeface="Segoe UI" panose="020B0502040204020203" pitchFamily="34" charset="0"/>
              </a:rPr>
              <a:t>The client sends an HTTPS request to the domain name: bicycle.contoso.com. That name is associated with through a DNS A record to the public IP address of Azure Application Gateway. This traffic is encrypted to make sure that the traffic between the client browser and gateway cannot be inspected or changed.</a:t>
            </a:r>
          </a:p>
          <a:p>
            <a:pPr algn="l">
              <a:buFont typeface="+mj-lt"/>
              <a:buAutoNum type="arabicPeriod"/>
            </a:pPr>
            <a:r>
              <a:rPr lang="en-GB" b="0" i="0" dirty="0">
                <a:solidFill>
                  <a:srgbClr val="161616"/>
                </a:solidFill>
                <a:effectLst/>
                <a:latin typeface="Segoe UI" panose="020B0502040204020203" pitchFamily="34" charset="0"/>
              </a:rPr>
              <a:t>Application Gateway has an integrated web application firewall (WAF) and negotiates the TLS handshake for bicycle.contoso.com, allowing only secure ciphers. Application Gateway is a TLS termination point, as it's required to process WAF inspection rules, and execute routing rules that forward the traffic to the configured backend. The TLS certificate is stored in Azure Key Vault. It's accessed using a user-assigned managed identity integrated with Application Gateway. For information about that feature, see </a:t>
            </a:r>
            <a:r>
              <a:rPr lang="en-GB" b="0" i="0" u="none" strike="noStrike" dirty="0">
                <a:solidFill>
                  <a:srgbClr val="161616"/>
                </a:solidFill>
                <a:effectLst/>
                <a:latin typeface="Segoe UI" panose="020B0502040204020203" pitchFamily="34" charset="0"/>
                <a:hlinkClick r:id="rId3"/>
              </a:rPr>
              <a:t>TLS termination with Key Vault certificates</a:t>
            </a:r>
            <a:r>
              <a:rPr lang="en-GB" b="0" i="0" dirty="0">
                <a:solidFill>
                  <a:srgbClr val="161616"/>
                </a:solidFill>
                <a:effectLst/>
                <a:latin typeface="Segoe UI" panose="020B0502040204020203" pitchFamily="34" charset="0"/>
              </a:rPr>
              <a:t>.</a:t>
            </a:r>
          </a:p>
          <a:p>
            <a:pPr algn="l">
              <a:buFont typeface="+mj-lt"/>
              <a:buAutoNum type="arabicPeriod"/>
            </a:pPr>
            <a:r>
              <a:rPr lang="en-GB" b="0" i="0" dirty="0">
                <a:solidFill>
                  <a:srgbClr val="161616"/>
                </a:solidFill>
                <a:effectLst/>
                <a:latin typeface="Segoe UI" panose="020B0502040204020203" pitchFamily="34" charset="0"/>
              </a:rPr>
              <a:t>As traffic moves from Application Gateway to the backend, it's encrypted again with another TLS certificate (wildcard for *.aks-ingress.contoso.com) as it's forwarded to the internal load balancer. This re-encryption makes sure traffic that is not secure doesn't flow into the cluster subnet.</a:t>
            </a:r>
          </a:p>
          <a:p>
            <a:pPr algn="l">
              <a:buFont typeface="+mj-lt"/>
              <a:buAutoNum type="arabicPeriod"/>
            </a:pPr>
            <a:r>
              <a:rPr lang="en-GB" b="0" i="0" dirty="0">
                <a:solidFill>
                  <a:srgbClr val="161616"/>
                </a:solidFill>
                <a:effectLst/>
                <a:latin typeface="Segoe UI" panose="020B0502040204020203" pitchFamily="34" charset="0"/>
              </a:rPr>
              <a:t>The ingress controller receives the encrypted traffic through the load balancer. The controller is another TLS termination point for *.aks-ingress.contoso.com and forwards the traffic to the workload pods over HTTP. The certificates are stored in Azure Key Vault and mounted into the cluster using the Container Storage Interface (CSI) driver. For more information, see </a:t>
            </a:r>
            <a:r>
              <a:rPr lang="en-GB" b="0" i="0" u="none" strike="noStrike" dirty="0">
                <a:solidFill>
                  <a:srgbClr val="161616"/>
                </a:solidFill>
                <a:effectLst/>
                <a:latin typeface="Segoe UI" panose="020B0502040204020203" pitchFamily="34" charset="0"/>
                <a:hlinkClick r:id="rId4"/>
              </a:rPr>
              <a:t>Add secret management</a:t>
            </a:r>
            <a:r>
              <a:rPr lang="en-GB" b="0" i="0" dirty="0">
                <a:solidFill>
                  <a:srgbClr val="161616"/>
                </a:solidFill>
                <a:effectLst/>
                <a:latin typeface="Segoe UI" panose="020B0502040204020203" pitchFamily="34" charset="0"/>
              </a:rPr>
              <a:t>.</a:t>
            </a:r>
          </a:p>
          <a:p>
            <a:pPr algn="l"/>
            <a:r>
              <a:rPr lang="en-GB" b="0" i="0" dirty="0">
                <a:solidFill>
                  <a:srgbClr val="161616"/>
                </a:solidFill>
                <a:effectLst/>
                <a:latin typeface="Segoe UI" panose="020B0502040204020203" pitchFamily="34" charset="0"/>
              </a:rPr>
              <a:t>You can implement end-to-end TLS traffic all at every hop the way through to the workload pod. Be sure to measure the performance, latency, and operational impact when making the decision to secure pod-to-pod traffic. For most single-tenant clusters, with proper control plane RBAC and mature Software Development Lifecycle practices, it's sufficient to TLS encrypt up to the ingress controller and protect with Web Application Firewall (WAF). That will minimize overhead in workload management and network performance impacts. Your workload and compliance requirements will dictate where you perform </a:t>
            </a:r>
            <a:r>
              <a:rPr lang="en-GB" b="0" i="0" u="none" strike="noStrike" dirty="0">
                <a:solidFill>
                  <a:srgbClr val="161616"/>
                </a:solidFill>
                <a:effectLst/>
                <a:latin typeface="Segoe UI" panose="020B0502040204020203" pitchFamily="34" charset="0"/>
                <a:hlinkClick r:id="rId5"/>
              </a:rPr>
              <a:t>TLS termination</a:t>
            </a:r>
            <a:r>
              <a:rPr lang="en-GB" b="0" i="0" dirty="0">
                <a:solidFill>
                  <a:srgbClr val="161616"/>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10B4D7BB-47DA-46D4-B152-A08B9EBCF1F1}" type="slidenum">
              <a:rPr lang="en-US" smtClean="0"/>
              <a:t>10</a:t>
            </a:fld>
            <a:endParaRPr lang="en-US"/>
          </a:p>
        </p:txBody>
      </p:sp>
    </p:spTree>
    <p:extLst>
      <p:ext uri="{BB962C8B-B14F-4D97-AF65-F5344CB8AC3E}">
        <p14:creationId xmlns:p14="http://schemas.microsoft.com/office/powerpoint/2010/main" val="130486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This architecture isn't focused on a workload, rather it concentrates on the AKS cluster itself. The information here is the minimum recommended baseline for most AKS clusters. It integrates with Azure services that deliver observability, a network topology that supports multi-regional growth, and secures the in-cluster traffic.</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target architecture is influenced by your business requirements, and as a result it can vary between different application contexts. It should be considered as your starting point for pre-production and production stages.</a:t>
            </a:r>
          </a:p>
        </p:txBody>
      </p:sp>
      <p:sp>
        <p:nvSpPr>
          <p:cNvPr id="4" name="Slide Number Placeholder 3"/>
          <p:cNvSpPr>
            <a:spLocks noGrp="1"/>
          </p:cNvSpPr>
          <p:nvPr>
            <p:ph type="sldNum" sz="quarter" idx="5"/>
          </p:nvPr>
        </p:nvSpPr>
        <p:spPr/>
        <p:txBody>
          <a:bodyPr/>
          <a:lstStyle/>
          <a:p>
            <a:fld id="{10B4D7BB-47DA-46D4-B152-A08B9EBCF1F1}" type="slidenum">
              <a:rPr lang="en-US" smtClean="0"/>
              <a:t>12</a:t>
            </a:fld>
            <a:endParaRPr lang="en-US"/>
          </a:p>
        </p:txBody>
      </p:sp>
    </p:spTree>
    <p:extLst>
      <p:ext uri="{BB962C8B-B14F-4D97-AF65-F5344CB8AC3E}">
        <p14:creationId xmlns:p14="http://schemas.microsoft.com/office/powerpoint/2010/main" val="1562244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B2FE78D-8856-C190-B6B5-5D868C2EF806}"/>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
        <p:nvSpPr>
          <p:cNvPr id="5" name="Title 1">
            <a:extLst>
              <a:ext uri="{FF2B5EF4-FFF2-40B4-BE49-F238E27FC236}">
                <a16:creationId xmlns:a16="http://schemas.microsoft.com/office/drawing/2014/main" id="{827A444A-D3A2-E9EE-45B2-4ADF53D14336}"/>
              </a:ext>
            </a:extLst>
          </p:cNvPr>
          <p:cNvSpPr>
            <a:spLocks noGrp="1"/>
          </p:cNvSpPr>
          <p:nvPr>
            <p:ph type="title" hasCustomPrompt="1"/>
          </p:nvPr>
        </p:nvSpPr>
        <p:spPr>
          <a:xfrm>
            <a:off x="569913" y="3551986"/>
            <a:ext cx="5686955" cy="1108121"/>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Tree>
    <p:extLst>
      <p:ext uri="{BB962C8B-B14F-4D97-AF65-F5344CB8AC3E}">
        <p14:creationId xmlns:p14="http://schemas.microsoft.com/office/powerpoint/2010/main" val="378508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6FD824-E358-67D5-CDC3-74A3BA311E0B}"/>
              </a:ext>
            </a:extLst>
          </p:cNvPr>
          <p:cNvSpPr>
            <a:spLocks noGrp="1"/>
          </p:cNvSpPr>
          <p:nvPr>
            <p:ph type="title" hasCustomPrompt="1"/>
          </p:nvPr>
        </p:nvSpPr>
        <p:spPr>
          <a:xfrm>
            <a:off x="581340" y="3514705"/>
            <a:ext cx="647247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Tree>
    <p:extLst>
      <p:ext uri="{BB962C8B-B14F-4D97-AF65-F5344CB8AC3E}">
        <p14:creationId xmlns:p14="http://schemas.microsoft.com/office/powerpoint/2010/main" val="717957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0E3C-D495-05D3-B7BB-63EAE343AFB6}"/>
              </a:ext>
            </a:extLst>
          </p:cNvPr>
          <p:cNvSpPr>
            <a:spLocks noGrp="1"/>
          </p:cNvSpPr>
          <p:nvPr>
            <p:ph type="title" hasCustomPrompt="1"/>
          </p:nvPr>
        </p:nvSpPr>
        <p:spPr/>
        <p:txBody>
          <a:bodyPr/>
          <a:lstStyle>
            <a:lvl1pPr>
              <a:defRPr/>
            </a:lvl1pPr>
          </a:lstStyle>
          <a:p>
            <a:r>
              <a:rPr lang="en-US" dirty="0"/>
              <a:t>Click to add text</a:t>
            </a:r>
          </a:p>
        </p:txBody>
      </p:sp>
      <p:sp>
        <p:nvSpPr>
          <p:cNvPr id="4" name="Content Placeholder 3">
            <a:extLst>
              <a:ext uri="{FF2B5EF4-FFF2-40B4-BE49-F238E27FC236}">
                <a16:creationId xmlns:a16="http://schemas.microsoft.com/office/drawing/2014/main" id="{CA25C158-7727-D70C-B933-BA71D0D19A44}"/>
              </a:ext>
            </a:extLst>
          </p:cNvPr>
          <p:cNvSpPr>
            <a:spLocks noGrp="1"/>
          </p:cNvSpPr>
          <p:nvPr>
            <p:ph sz="quarter" idx="10"/>
          </p:nvPr>
        </p:nvSpPr>
        <p:spPr>
          <a:xfrm>
            <a:off x="457200" y="1235075"/>
            <a:ext cx="11222038" cy="4816475"/>
          </a:xfrm>
        </p:spPr>
        <p:txBody>
          <a:bodyPr/>
          <a:lstStyle/>
          <a:p>
            <a:pPr lvl="0"/>
            <a:r>
              <a:rPr lang="en-US" dirty="0"/>
              <a:t>Click to edit Master text styles</a:t>
            </a:r>
          </a:p>
        </p:txBody>
      </p:sp>
      <p:cxnSp>
        <p:nvCxnSpPr>
          <p:cNvPr id="3" name="Straight Connector 2">
            <a:extLst>
              <a:ext uri="{FF2B5EF4-FFF2-40B4-BE49-F238E27FC236}">
                <a16:creationId xmlns:a16="http://schemas.microsoft.com/office/drawing/2014/main" id="{47D717A2-A422-51B6-F4ED-1AA291F70426}"/>
              </a:ext>
              <a:ext uri="{C183D7F6-B498-43B3-948B-1728B52AA6E4}">
                <adec:decorative xmlns:adec="http://schemas.microsoft.com/office/drawing/2017/decorative" val="1"/>
              </a:ext>
            </a:extLst>
          </p:cNvPr>
          <p:cNvCxnSpPr>
            <a:cxnSpLocks/>
          </p:cNvCxnSpPr>
          <p:nvPr userDrawn="1"/>
        </p:nvCxnSpPr>
        <p:spPr>
          <a:xfrm>
            <a:off x="457200" y="1050761"/>
            <a:ext cx="11222038"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31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bg>
      <p:bgPr>
        <a:solidFill>
          <a:srgbClr val="F4F3F5"/>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7ACAD5-D45B-E72F-6496-3102500CE0F1}"/>
              </a:ext>
            </a:extLst>
          </p:cNvPr>
          <p:cNvSpPr>
            <a:spLocks noGrp="1"/>
          </p:cNvSpPr>
          <p:nvPr>
            <p:ph type="title"/>
          </p:nvPr>
        </p:nvSpPr>
        <p:spPr/>
        <p:txBody>
          <a:bodyPr/>
          <a:lstStyle/>
          <a:p>
            <a:r>
              <a:rPr lang="en-US" dirty="0"/>
              <a:t>Click to edit Master title style</a:t>
            </a:r>
          </a:p>
        </p:txBody>
      </p:sp>
      <p:pic>
        <p:nvPicPr>
          <p:cNvPr id="3" name="Graphic 2">
            <a:extLst>
              <a:ext uri="{FF2B5EF4-FFF2-40B4-BE49-F238E27FC236}">
                <a16:creationId xmlns:a16="http://schemas.microsoft.com/office/drawing/2014/main" id="{B550542F-99B5-2164-E697-89C6F4BC5E3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192001" cy="3095623"/>
          </a:xfrm>
          <a:prstGeom prst="rect">
            <a:avLst/>
          </a:prstGeom>
        </p:spPr>
      </p:pic>
      <p:sp>
        <p:nvSpPr>
          <p:cNvPr id="4" name="Content Placeholder 3">
            <a:extLst>
              <a:ext uri="{FF2B5EF4-FFF2-40B4-BE49-F238E27FC236}">
                <a16:creationId xmlns:a16="http://schemas.microsoft.com/office/drawing/2014/main" id="{08373D85-141D-9923-C2EE-4CB92E1480FD}"/>
              </a:ext>
            </a:extLst>
          </p:cNvPr>
          <p:cNvSpPr>
            <a:spLocks noGrp="1"/>
          </p:cNvSpPr>
          <p:nvPr>
            <p:ph sz="quarter" idx="10"/>
          </p:nvPr>
        </p:nvSpPr>
        <p:spPr>
          <a:xfrm>
            <a:off x="457200" y="1235075"/>
            <a:ext cx="11222038" cy="48164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39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0E3C-D495-05D3-B7BB-63EAE343AFB6}"/>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CA25C158-7727-D70C-B933-BA71D0D19A44}"/>
              </a:ext>
            </a:extLst>
          </p:cNvPr>
          <p:cNvSpPr>
            <a:spLocks noGrp="1"/>
          </p:cNvSpPr>
          <p:nvPr>
            <p:ph sz="quarter" idx="10"/>
          </p:nvPr>
        </p:nvSpPr>
        <p:spPr>
          <a:xfrm>
            <a:off x="457200" y="1235075"/>
            <a:ext cx="11222038" cy="4816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7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84B3E-4E72-0D48-DEE7-436F5441E375}"/>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38D685E-044E-3CD4-5578-572CE4E50B1C}"/>
              </a:ext>
            </a:extLst>
          </p:cNvPr>
          <p:cNvSpPr>
            <a:spLocks noGrp="1"/>
          </p:cNvSpPr>
          <p:nvPr>
            <p:ph sz="quarter" idx="10"/>
          </p:nvPr>
        </p:nvSpPr>
        <p:spPr>
          <a:xfrm>
            <a:off x="457200" y="1506084"/>
            <a:ext cx="11222038" cy="4524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FEC70EA8-226C-026D-3799-31B69250A6AD}"/>
              </a:ext>
            </a:extLst>
          </p:cNvPr>
          <p:cNvSpPr>
            <a:spLocks noGrp="1"/>
          </p:cNvSpPr>
          <p:nvPr>
            <p:ph type="body" sz="quarter" idx="11"/>
          </p:nvPr>
        </p:nvSpPr>
        <p:spPr>
          <a:xfrm>
            <a:off x="457200" y="998538"/>
            <a:ext cx="11222038" cy="425450"/>
          </a:xfrm>
        </p:spPr>
        <p:txBody>
          <a:bodyPr/>
          <a:lstStyle>
            <a:lvl1pPr marL="0" indent="0">
              <a:buNone/>
              <a:defRPr lang="en-US" sz="2244" kern="1200" spc="0" baseline="0" dirty="0" smtClean="0">
                <a:solidFill>
                  <a:srgbClr val="003C6A"/>
                </a:solidFill>
                <a:latin typeface="Segoe UI Semibold" panose="020B0702040204020203" pitchFamily="34" charset="0"/>
                <a:ea typeface="+mn-ea"/>
                <a:cs typeface="Segoe UI Semibold" panose="020B07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69073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 Exerc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BECF-41DC-2410-893A-DB9187FC31B3}"/>
              </a:ext>
            </a:extLst>
          </p:cNvPr>
          <p:cNvSpPr>
            <a:spLocks noGrp="1"/>
          </p:cNvSpPr>
          <p:nvPr>
            <p:ph type="title" hasCustomPrompt="1"/>
          </p:nvPr>
        </p:nvSpPr>
        <p:spPr/>
        <p:txBody>
          <a:bodyPr/>
          <a:lstStyle>
            <a:lvl1pPr>
              <a:defRPr/>
            </a:lvl1pPr>
          </a:lstStyle>
          <a:p>
            <a:r>
              <a:rPr lang="en-US" dirty="0"/>
              <a:t>Click to lab/exercise title</a:t>
            </a:r>
          </a:p>
        </p:txBody>
      </p:sp>
      <p:sp>
        <p:nvSpPr>
          <p:cNvPr id="4" name="Rectangle: Rounded Corners 3">
            <a:extLst>
              <a:ext uri="{FF2B5EF4-FFF2-40B4-BE49-F238E27FC236}">
                <a16:creationId xmlns:a16="http://schemas.microsoft.com/office/drawing/2014/main" id="{4131A17C-0F99-216E-DFAC-C569CB6E38F1}"/>
              </a:ext>
            </a:extLst>
          </p:cNvPr>
          <p:cNvSpPr/>
          <p:nvPr userDrawn="1"/>
        </p:nvSpPr>
        <p:spPr>
          <a:xfrm>
            <a:off x="395187" y="1555423"/>
            <a:ext cx="5816337" cy="4383464"/>
          </a:xfrm>
          <a:prstGeom prst="roundRect">
            <a:avLst>
              <a:gd name="adj" fmla="val 5914"/>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EE5EEF9-998D-B6C1-C199-5C59EA71EC87}"/>
              </a:ext>
            </a:extLst>
          </p:cNvPr>
          <p:cNvSpPr>
            <a:spLocks noGrp="1"/>
          </p:cNvSpPr>
          <p:nvPr>
            <p:ph sz="quarter" idx="12"/>
          </p:nvPr>
        </p:nvSpPr>
        <p:spPr>
          <a:xfrm>
            <a:off x="702393"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4">
            <a:extLst>
              <a:ext uri="{FF2B5EF4-FFF2-40B4-BE49-F238E27FC236}">
                <a16:creationId xmlns:a16="http://schemas.microsoft.com/office/drawing/2014/main" id="{7072FF0B-2694-6C4C-C8B5-3E7663D5E799}"/>
              </a:ext>
            </a:extLst>
          </p:cNvPr>
          <p:cNvSpPr>
            <a:spLocks noGrp="1"/>
          </p:cNvSpPr>
          <p:nvPr>
            <p:ph sz="quarter" idx="13"/>
          </p:nvPr>
        </p:nvSpPr>
        <p:spPr>
          <a:xfrm>
            <a:off x="6469932"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105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 K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BECF-41DC-2410-893A-DB9187FC31B3}"/>
              </a:ext>
            </a:extLst>
          </p:cNvPr>
          <p:cNvSpPr>
            <a:spLocks noGrp="1"/>
          </p:cNvSpPr>
          <p:nvPr>
            <p:ph type="title" hasCustomPrompt="1"/>
          </p:nvPr>
        </p:nvSpPr>
        <p:spPr/>
        <p:txBody>
          <a:bodyPr/>
          <a:lstStyle>
            <a:lvl1pPr>
              <a:defRPr/>
            </a:lvl1pPr>
          </a:lstStyle>
          <a:p>
            <a:r>
              <a:rPr lang="en-US" dirty="0"/>
              <a:t>Click to add summary</a:t>
            </a:r>
          </a:p>
        </p:txBody>
      </p:sp>
      <p:sp>
        <p:nvSpPr>
          <p:cNvPr id="4" name="Rectangle: Rounded Corners 3">
            <a:extLst>
              <a:ext uri="{FF2B5EF4-FFF2-40B4-BE49-F238E27FC236}">
                <a16:creationId xmlns:a16="http://schemas.microsoft.com/office/drawing/2014/main" id="{5D90E651-9BA7-18EB-DB1A-44556A25BECF}"/>
              </a:ext>
            </a:extLst>
          </p:cNvPr>
          <p:cNvSpPr/>
          <p:nvPr userDrawn="1"/>
        </p:nvSpPr>
        <p:spPr>
          <a:xfrm>
            <a:off x="5863473" y="1555423"/>
            <a:ext cx="5816337" cy="4383464"/>
          </a:xfrm>
          <a:prstGeom prst="roundRect">
            <a:avLst>
              <a:gd name="adj" fmla="val 5914"/>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09635B2-897B-0E82-CA91-F20AED8A9E54}"/>
              </a:ext>
            </a:extLst>
          </p:cNvPr>
          <p:cNvSpPr>
            <a:spLocks noGrp="1"/>
          </p:cNvSpPr>
          <p:nvPr>
            <p:ph sz="quarter" idx="12"/>
          </p:nvPr>
        </p:nvSpPr>
        <p:spPr>
          <a:xfrm>
            <a:off x="426610" y="1763920"/>
            <a:ext cx="5019675" cy="3762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93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2F1CD1-DE45-C853-F32D-1EB719760D34}"/>
              </a:ext>
            </a:extLst>
          </p:cNvPr>
          <p:cNvSpPr>
            <a:spLocks noGrp="1"/>
          </p:cNvSpPr>
          <p:nvPr>
            <p:ph type="title"/>
          </p:nvPr>
        </p:nvSpPr>
        <p:spPr>
          <a:xfrm>
            <a:off x="457200" y="411480"/>
            <a:ext cx="11222610" cy="515443"/>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17572885-CE45-483C-B4F6-098C0BB67326}"/>
              </a:ext>
            </a:extLst>
          </p:cNvPr>
          <p:cNvSpPr>
            <a:spLocks noGrp="1"/>
          </p:cNvSpPr>
          <p:nvPr>
            <p:ph type="body" idx="1"/>
          </p:nvPr>
        </p:nvSpPr>
        <p:spPr>
          <a:xfrm>
            <a:off x="457200" y="1150403"/>
            <a:ext cx="1122261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DCD20144-5ECD-680F-E1E0-37DE7FB35BAC}"/>
              </a:ext>
            </a:extLst>
          </p:cNvPr>
          <p:cNvSpPr txBox="1"/>
          <p:nvPr userDrawn="1"/>
        </p:nvSpPr>
        <p:spPr>
          <a:xfrm>
            <a:off x="457200" y="6411853"/>
            <a:ext cx="3709956" cy="172676"/>
          </a:xfrm>
          <a:prstGeom prst="rect">
            <a:avLst/>
          </a:prstGeom>
          <a:noFill/>
        </p:spPr>
        <p:txBody>
          <a:bodyPr wrap="square" lIns="0" tIns="0" rIns="0" bIns="0">
            <a:spAutoFit/>
          </a:bodyPr>
          <a:lstStyle/>
          <a:p>
            <a:pPr defTabSz="932563">
              <a:defRPr/>
            </a:pPr>
            <a:r>
              <a:rPr lang="en-US" sz="1122" dirty="0">
                <a:solidFill>
                  <a:srgbClr val="000000"/>
                </a:solidFill>
                <a:latin typeface="Segoe UI" panose="020B0502040204020203" pitchFamily="34" charset="0"/>
                <a:cs typeface="Segoe UI" panose="020B0502040204020203" pitchFamily="34" charset="0"/>
              </a:rPr>
              <a:t>© Copyright Microsoft Corporation. All rights reserved.</a:t>
            </a:r>
          </a:p>
        </p:txBody>
      </p:sp>
    </p:spTree>
    <p:extLst>
      <p:ext uri="{BB962C8B-B14F-4D97-AF65-F5344CB8AC3E}">
        <p14:creationId xmlns:p14="http://schemas.microsoft.com/office/powerpoint/2010/main" val="39202811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2" r:id="rId5"/>
    <p:sldLayoutId id="2147483661" r:id="rId6"/>
    <p:sldLayoutId id="2147483669" r:id="rId7"/>
    <p:sldLayoutId id="2147483670" r:id="rId8"/>
  </p:sldLayoutIdLst>
  <p:txStyles>
    <p:titleStyle>
      <a:lvl1pPr algn="l" defTabSz="914400" rtl="0" eaLnBrk="1" latinLnBrk="0" hangingPunct="1">
        <a:lnSpc>
          <a:spcPct val="90000"/>
        </a:lnSpc>
        <a:spcBef>
          <a:spcPct val="0"/>
        </a:spcBef>
        <a:buNone/>
        <a:defRPr sz="32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574675" indent="-234950" algn="l"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227013" algn="l"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141413" indent="-169863"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1376363" indent="-179388"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2.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azure/architecture/operator-guides/aks/aks-triage-cluster-health" TargetMode="External"/><Relationship Id="rId7" Type="http://schemas.openxmlformats.org/officeDocument/2006/relationships/hyperlink" Target="https://learn.microsoft.com/en-us/azure/architecture/operator-guides/aks/aks-triage-container-registry"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learn.microsoft.com/en-us/azure/architecture/operator-guides/aks/aks-triage-controllers" TargetMode="External"/><Relationship Id="rId5" Type="http://schemas.openxmlformats.org/officeDocument/2006/relationships/hyperlink" Target="https://learn.microsoft.com/en-us/azure/architecture/operator-guides/aks/aks-triage-deployment" TargetMode="External"/><Relationship Id="rId4" Type="http://schemas.openxmlformats.org/officeDocument/2006/relationships/hyperlink" Target="https://learn.microsoft.com/en-us/azure/architecture/operator-guides/aks/aks-triage-node-healt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7169DE-E95D-FDD6-AED0-B3D218B43841}"/>
              </a:ext>
            </a:extLst>
          </p:cNvPr>
          <p:cNvSpPr>
            <a:spLocks noGrp="1"/>
          </p:cNvSpPr>
          <p:nvPr>
            <p:ph type="title"/>
          </p:nvPr>
        </p:nvSpPr>
        <p:spPr>
          <a:xfrm>
            <a:off x="875764" y="2222768"/>
            <a:ext cx="5686955" cy="2215991"/>
          </a:xfrm>
        </p:spPr>
        <p:txBody>
          <a:bodyPr/>
          <a:lstStyle/>
          <a:p>
            <a:pPr algn="ctr"/>
            <a:r>
              <a:rPr lang="en-GB" b="1" i="0" dirty="0">
                <a:solidFill>
                  <a:srgbClr val="161616"/>
                </a:solidFill>
                <a:effectLst/>
                <a:latin typeface="Segoe UI" panose="020B0502040204020203" pitchFamily="34" charset="0"/>
              </a:rPr>
              <a:t>Azure Well-Architected Framework review - Azure Kubernetes Service (AKS)</a:t>
            </a:r>
          </a:p>
        </p:txBody>
      </p:sp>
    </p:spTree>
    <p:extLst>
      <p:ext uri="{BB962C8B-B14F-4D97-AF65-F5344CB8AC3E}">
        <p14:creationId xmlns:p14="http://schemas.microsoft.com/office/powerpoint/2010/main" val="3695094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0477D2-045D-618C-9C62-8749F927E0DD}"/>
              </a:ext>
            </a:extLst>
          </p:cNvPr>
          <p:cNvPicPr>
            <a:picLocks noChangeAspect="1"/>
          </p:cNvPicPr>
          <p:nvPr/>
        </p:nvPicPr>
        <p:blipFill>
          <a:blip r:embed="rId3"/>
          <a:stretch>
            <a:fillRect/>
          </a:stretch>
        </p:blipFill>
        <p:spPr>
          <a:xfrm>
            <a:off x="312420" y="109728"/>
            <a:ext cx="10504932" cy="6656832"/>
          </a:xfrm>
          <a:prstGeom prst="rect">
            <a:avLst/>
          </a:prstGeom>
        </p:spPr>
      </p:pic>
      <p:sp>
        <p:nvSpPr>
          <p:cNvPr id="5" name="TextBox 4">
            <a:extLst>
              <a:ext uri="{FF2B5EF4-FFF2-40B4-BE49-F238E27FC236}">
                <a16:creationId xmlns:a16="http://schemas.microsoft.com/office/drawing/2014/main" id="{D95D7D4C-1720-01C5-1323-3CA08D34D09C}"/>
              </a:ext>
            </a:extLst>
          </p:cNvPr>
          <p:cNvSpPr txBox="1"/>
          <p:nvPr/>
        </p:nvSpPr>
        <p:spPr>
          <a:xfrm>
            <a:off x="395478" y="272534"/>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Ingress traffic flow</a:t>
            </a:r>
          </a:p>
        </p:txBody>
      </p:sp>
    </p:spTree>
    <p:extLst>
      <p:ext uri="{BB962C8B-B14F-4D97-AF65-F5344CB8AC3E}">
        <p14:creationId xmlns:p14="http://schemas.microsoft.com/office/powerpoint/2010/main" val="388905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ECE52-DCD5-80E1-FC9C-2BCC5703584F}"/>
              </a:ext>
            </a:extLst>
          </p:cNvPr>
          <p:cNvPicPr>
            <a:picLocks noChangeAspect="1"/>
          </p:cNvPicPr>
          <p:nvPr/>
        </p:nvPicPr>
        <p:blipFill>
          <a:blip r:embed="rId2"/>
          <a:stretch>
            <a:fillRect/>
          </a:stretch>
        </p:blipFill>
        <p:spPr>
          <a:xfrm>
            <a:off x="1341120" y="1805940"/>
            <a:ext cx="9144000" cy="2971800"/>
          </a:xfrm>
          <a:prstGeom prst="rect">
            <a:avLst/>
          </a:prstGeom>
        </p:spPr>
      </p:pic>
      <p:sp>
        <p:nvSpPr>
          <p:cNvPr id="5" name="TextBox 4">
            <a:extLst>
              <a:ext uri="{FF2B5EF4-FFF2-40B4-BE49-F238E27FC236}">
                <a16:creationId xmlns:a16="http://schemas.microsoft.com/office/drawing/2014/main" id="{D6770AE5-4149-0D1A-4B42-588707F7DE9A}"/>
              </a:ext>
            </a:extLst>
          </p:cNvPr>
          <p:cNvSpPr txBox="1"/>
          <p:nvPr/>
        </p:nvSpPr>
        <p:spPr>
          <a:xfrm>
            <a:off x="496062" y="333863"/>
            <a:ext cx="6094476" cy="923330"/>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Cluster CI/CD</a:t>
            </a:r>
          </a:p>
          <a:p>
            <a:br>
              <a:rPr lang="en-US" dirty="0"/>
            </a:br>
            <a:endParaRPr lang="en-US" dirty="0"/>
          </a:p>
        </p:txBody>
      </p:sp>
    </p:spTree>
    <p:extLst>
      <p:ext uri="{BB962C8B-B14F-4D97-AF65-F5344CB8AC3E}">
        <p14:creationId xmlns:p14="http://schemas.microsoft.com/office/powerpoint/2010/main" val="63242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949615"/>
            <a:ext cx="6472474" cy="1130181"/>
          </a:xfrm>
        </p:spPr>
        <p:txBody>
          <a:bodyPr/>
          <a:lstStyle/>
          <a:p>
            <a:pPr algn="l"/>
            <a:r>
              <a:rPr lang="en-GB" b="1" i="0" dirty="0">
                <a:solidFill>
                  <a:srgbClr val="161616"/>
                </a:solidFill>
                <a:effectLst/>
                <a:latin typeface="Segoe UI" panose="020B0502040204020203" pitchFamily="34" charset="0"/>
              </a:rPr>
              <a:t>Azure Kubernetes Service cost analysis</a:t>
            </a:r>
          </a:p>
        </p:txBody>
      </p:sp>
    </p:spTree>
    <p:extLst>
      <p:ext uri="{BB962C8B-B14F-4D97-AF65-F5344CB8AC3E}">
        <p14:creationId xmlns:p14="http://schemas.microsoft.com/office/powerpoint/2010/main" val="1543476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D384C-379C-20B8-A3EB-A836A69D07BF}"/>
              </a:ext>
            </a:extLst>
          </p:cNvPr>
          <p:cNvPicPr>
            <a:picLocks noChangeAspect="1"/>
          </p:cNvPicPr>
          <p:nvPr/>
        </p:nvPicPr>
        <p:blipFill>
          <a:blip r:embed="rId3"/>
          <a:stretch>
            <a:fillRect/>
          </a:stretch>
        </p:blipFill>
        <p:spPr>
          <a:xfrm>
            <a:off x="493776" y="1564562"/>
            <a:ext cx="11210544" cy="3728876"/>
          </a:xfrm>
          <a:prstGeom prst="rect">
            <a:avLst/>
          </a:prstGeom>
        </p:spPr>
      </p:pic>
      <p:sp>
        <p:nvSpPr>
          <p:cNvPr id="5" name="TextBox 4">
            <a:extLst>
              <a:ext uri="{FF2B5EF4-FFF2-40B4-BE49-F238E27FC236}">
                <a16:creationId xmlns:a16="http://schemas.microsoft.com/office/drawing/2014/main" id="{716DC50A-1290-1C69-B93B-BD214C7496BF}"/>
              </a:ext>
            </a:extLst>
          </p:cNvPr>
          <p:cNvSpPr txBox="1"/>
          <p:nvPr/>
        </p:nvSpPr>
        <p:spPr>
          <a:xfrm>
            <a:off x="331470" y="400550"/>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Microsoft Cost Management (MCM)</a:t>
            </a:r>
          </a:p>
        </p:txBody>
      </p:sp>
    </p:spTree>
    <p:extLst>
      <p:ext uri="{BB962C8B-B14F-4D97-AF65-F5344CB8AC3E}">
        <p14:creationId xmlns:p14="http://schemas.microsoft.com/office/powerpoint/2010/main" val="238128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01619E-7BAE-6EB9-1790-04D58024DCD9}"/>
              </a:ext>
            </a:extLst>
          </p:cNvPr>
          <p:cNvSpPr txBox="1"/>
          <p:nvPr/>
        </p:nvSpPr>
        <p:spPr>
          <a:xfrm>
            <a:off x="587502" y="290822"/>
            <a:ext cx="6094476" cy="369332"/>
          </a:xfrm>
          <a:prstGeom prst="rect">
            <a:avLst/>
          </a:prstGeom>
          <a:noFill/>
        </p:spPr>
        <p:txBody>
          <a:bodyPr wrap="square">
            <a:spAutoFit/>
          </a:bodyPr>
          <a:lstStyle/>
          <a:p>
            <a:pPr algn="l"/>
            <a:r>
              <a:rPr lang="en-GB" b="1" i="0" dirty="0">
                <a:solidFill>
                  <a:srgbClr val="161616"/>
                </a:solidFill>
                <a:effectLst/>
                <a:latin typeface="Segoe UI" panose="020B0502040204020203" pitchFamily="34" charset="0"/>
              </a:rPr>
              <a:t>How Cost Management and Billing relate</a:t>
            </a:r>
          </a:p>
        </p:txBody>
      </p:sp>
      <p:graphicFrame>
        <p:nvGraphicFramePr>
          <p:cNvPr id="9" name="Diagram 8">
            <a:extLst>
              <a:ext uri="{FF2B5EF4-FFF2-40B4-BE49-F238E27FC236}">
                <a16:creationId xmlns:a16="http://schemas.microsoft.com/office/drawing/2014/main" id="{7B0265B6-787E-E624-A71F-E7E910E94FFA}"/>
              </a:ext>
            </a:extLst>
          </p:cNvPr>
          <p:cNvGraphicFramePr/>
          <p:nvPr>
            <p:extLst>
              <p:ext uri="{D42A27DB-BD31-4B8C-83A1-F6EECF244321}">
                <p14:modId xmlns:p14="http://schemas.microsoft.com/office/powerpoint/2010/main" val="1305224209"/>
              </p:ext>
            </p:extLst>
          </p:nvPr>
        </p:nvGraphicFramePr>
        <p:xfrm>
          <a:off x="1401318" y="861536"/>
          <a:ext cx="8620506"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AF8272B5-9D0F-9DFA-7E6A-0C1658E6B22F}"/>
              </a:ext>
            </a:extLst>
          </p:cNvPr>
          <p:cNvPicPr>
            <a:picLocks noChangeAspect="1"/>
          </p:cNvPicPr>
          <p:nvPr/>
        </p:nvPicPr>
        <p:blipFill>
          <a:blip r:embed="rId7"/>
          <a:stretch>
            <a:fillRect/>
          </a:stretch>
        </p:blipFill>
        <p:spPr>
          <a:xfrm>
            <a:off x="2353436" y="2749487"/>
            <a:ext cx="7057399" cy="3205734"/>
          </a:xfrm>
          <a:prstGeom prst="rect">
            <a:avLst/>
          </a:prstGeom>
        </p:spPr>
      </p:pic>
    </p:spTree>
    <p:extLst>
      <p:ext uri="{BB962C8B-B14F-4D97-AF65-F5344CB8AC3E}">
        <p14:creationId xmlns:p14="http://schemas.microsoft.com/office/powerpoint/2010/main" val="2486822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7560DE-0C2A-3E5A-2EB3-D4F688382BF3}"/>
              </a:ext>
            </a:extLst>
          </p:cNvPr>
          <p:cNvPicPr>
            <a:picLocks noChangeAspect="1"/>
          </p:cNvPicPr>
          <p:nvPr/>
        </p:nvPicPr>
        <p:blipFill>
          <a:blip r:embed="rId3"/>
          <a:stretch>
            <a:fillRect/>
          </a:stretch>
        </p:blipFill>
        <p:spPr>
          <a:xfrm>
            <a:off x="347281" y="3739705"/>
            <a:ext cx="8696122" cy="2981135"/>
          </a:xfrm>
          <a:prstGeom prst="rect">
            <a:avLst/>
          </a:prstGeom>
        </p:spPr>
      </p:pic>
      <p:sp>
        <p:nvSpPr>
          <p:cNvPr id="3" name="Rectangle 1">
            <a:extLst>
              <a:ext uri="{FF2B5EF4-FFF2-40B4-BE49-F238E27FC236}">
                <a16:creationId xmlns:a16="http://schemas.microsoft.com/office/drawing/2014/main" id="{9BBC1F6B-FA88-D3FE-EA0F-AECB48BB1196}"/>
              </a:ext>
            </a:extLst>
          </p:cNvPr>
          <p:cNvSpPr>
            <a:spLocks noChangeArrowheads="1"/>
          </p:cNvSpPr>
          <p:nvPr/>
        </p:nvSpPr>
        <p:spPr bwMode="auto">
          <a:xfrm>
            <a:off x="281255" y="1217160"/>
            <a:ext cx="11629489" cy="23287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224"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buFont typeface="Arial" panose="020B0604020202020204" pitchFamily="34" charset="0"/>
              <a:buChar char="•"/>
            </a:pPr>
            <a:r>
              <a:rPr lang="en-GB" sz="2000" b="0" i="0" dirty="0">
                <a:solidFill>
                  <a:srgbClr val="0D0D0D"/>
                </a:solidFill>
                <a:effectLst/>
                <a:latin typeface="Söhne"/>
              </a:rPr>
              <a:t>Kubernetes architecture comprises two layers: control plane and nodes/ node pools.</a:t>
            </a:r>
          </a:p>
          <a:p>
            <a:pPr algn="l">
              <a:buFont typeface="Arial" panose="020B0604020202020204" pitchFamily="34" charset="0"/>
              <a:buChar char="•"/>
            </a:pPr>
            <a:r>
              <a:rPr lang="en-GB" sz="2000" b="0" i="0" dirty="0">
                <a:solidFill>
                  <a:srgbClr val="0D0D0D"/>
                </a:solidFill>
                <a:effectLst/>
                <a:latin typeface="Söhne"/>
              </a:rPr>
              <a:t>AKS pricing model aligns with these layers.</a:t>
            </a:r>
          </a:p>
          <a:p>
            <a:pPr algn="l">
              <a:buFont typeface="Arial" panose="020B0604020202020204" pitchFamily="34" charset="0"/>
              <a:buChar char="•"/>
            </a:pPr>
            <a:r>
              <a:rPr lang="en-GB" sz="2000" b="0" i="0" dirty="0">
                <a:solidFill>
                  <a:srgbClr val="0D0D0D"/>
                </a:solidFill>
                <a:effectLst/>
                <a:latin typeface="Söhne"/>
              </a:rPr>
              <a:t>Control plane includes core Kubernetes services like API server and </a:t>
            </a:r>
            <a:r>
              <a:rPr lang="en-GB" sz="2000" b="0" i="0" dirty="0" err="1">
                <a:solidFill>
                  <a:srgbClr val="0D0D0D"/>
                </a:solidFill>
                <a:effectLst/>
                <a:latin typeface="Söhne"/>
              </a:rPr>
              <a:t>etcd</a:t>
            </a:r>
            <a:r>
              <a:rPr lang="en-GB" sz="2000" b="0" i="0" dirty="0">
                <a:solidFill>
                  <a:srgbClr val="0D0D0D"/>
                </a:solidFill>
                <a:effectLst/>
                <a:latin typeface="Söhne"/>
              </a:rPr>
              <a:t>, as well as workload orchestration.</a:t>
            </a:r>
          </a:p>
          <a:p>
            <a:pPr algn="l">
              <a:buFont typeface="Arial" panose="020B0604020202020204" pitchFamily="34" charset="0"/>
              <a:buChar char="•"/>
            </a:pPr>
            <a:r>
              <a:rPr lang="en-GB" sz="2000" b="0" i="0" dirty="0">
                <a:solidFill>
                  <a:srgbClr val="0D0D0D"/>
                </a:solidFill>
                <a:effectLst/>
                <a:latin typeface="Söhne"/>
              </a:rPr>
              <a:t>Azure platform manages AKS control plane, with no cost in the free tier.</a:t>
            </a:r>
          </a:p>
          <a:p>
            <a:pPr algn="l">
              <a:buFont typeface="Arial" panose="020B0604020202020204" pitchFamily="34" charset="0"/>
              <a:buChar char="•"/>
            </a:pPr>
            <a:r>
              <a:rPr lang="en-GB" sz="2000" b="0" i="0" dirty="0">
                <a:solidFill>
                  <a:srgbClr val="0D0D0D"/>
                </a:solidFill>
                <a:effectLst/>
                <a:latin typeface="Söhne"/>
              </a:rPr>
              <a:t>Nodes, also known as agent nodes or worker nodes, host Kubernetes workloads.</a:t>
            </a:r>
          </a:p>
          <a:p>
            <a:pPr algn="l">
              <a:buFont typeface="Arial" panose="020B0604020202020204" pitchFamily="34" charset="0"/>
              <a:buChar char="•"/>
            </a:pPr>
            <a:r>
              <a:rPr lang="en-GB" sz="2000" b="0" i="0" dirty="0">
                <a:solidFill>
                  <a:srgbClr val="0D0D0D"/>
                </a:solidFill>
                <a:effectLst/>
                <a:latin typeface="Söhne"/>
              </a:rPr>
              <a:t>Customers fully manage and pay for all costs associated with agent nodes in AKS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2028602-49AC-3861-9EBE-68956545CFA9}"/>
              </a:ext>
            </a:extLst>
          </p:cNvPr>
          <p:cNvSpPr txBox="1"/>
          <p:nvPr/>
        </p:nvSpPr>
        <p:spPr>
          <a:xfrm>
            <a:off x="347281" y="143783"/>
            <a:ext cx="6094476" cy="523220"/>
          </a:xfrm>
          <a:prstGeom prst="rect">
            <a:avLst/>
          </a:prstGeom>
          <a:noFill/>
        </p:spPr>
        <p:txBody>
          <a:bodyPr wrap="square">
            <a:spAutoFit/>
          </a:bodyPr>
          <a:lstStyle/>
          <a:p>
            <a:r>
              <a:rPr lang="en-US" sz="2800" b="1" dirty="0"/>
              <a:t>AKS cost basics</a:t>
            </a:r>
          </a:p>
        </p:txBody>
      </p:sp>
    </p:spTree>
    <p:extLst>
      <p:ext uri="{BB962C8B-B14F-4D97-AF65-F5344CB8AC3E}">
        <p14:creationId xmlns:p14="http://schemas.microsoft.com/office/powerpoint/2010/main" val="235684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38348C-3716-1926-9EEF-73CCAB2B4E84}"/>
              </a:ext>
            </a:extLst>
          </p:cNvPr>
          <p:cNvSpPr txBox="1"/>
          <p:nvPr/>
        </p:nvSpPr>
        <p:spPr>
          <a:xfrm>
            <a:off x="1" y="1646312"/>
            <a:ext cx="14841414" cy="523220"/>
          </a:xfrm>
          <a:prstGeom prst="rect">
            <a:avLst/>
          </a:prstGeom>
          <a:noFill/>
        </p:spPr>
        <p:txBody>
          <a:bodyPr wrap="square">
            <a:spAutoFit/>
          </a:bodyPr>
          <a:lstStyle/>
          <a:p>
            <a:r>
              <a:rPr lang="en-US" sz="2800" b="1" dirty="0"/>
              <a:t>https://azure.microsoft.com/en-in /pricing/details/kubernetes-service/</a:t>
            </a:r>
          </a:p>
        </p:txBody>
      </p:sp>
      <p:sp>
        <p:nvSpPr>
          <p:cNvPr id="11" name="TextBox 10">
            <a:extLst>
              <a:ext uri="{FF2B5EF4-FFF2-40B4-BE49-F238E27FC236}">
                <a16:creationId xmlns:a16="http://schemas.microsoft.com/office/drawing/2014/main" id="{33FF7EEA-1F92-E2B4-AC4E-4A3BB186AC32}"/>
              </a:ext>
            </a:extLst>
          </p:cNvPr>
          <p:cNvSpPr txBox="1"/>
          <p:nvPr/>
        </p:nvSpPr>
        <p:spPr>
          <a:xfrm>
            <a:off x="211016" y="3105835"/>
            <a:ext cx="11980984" cy="461665"/>
          </a:xfrm>
          <a:prstGeom prst="rect">
            <a:avLst/>
          </a:prstGeom>
          <a:noFill/>
        </p:spPr>
        <p:txBody>
          <a:bodyPr wrap="square">
            <a:spAutoFit/>
          </a:bodyPr>
          <a:lstStyle/>
          <a:p>
            <a:r>
              <a:rPr lang="en-US" sz="2400" b="1" dirty="0"/>
              <a:t>https://azure.microsoft.com/en-in/pricing/calculator/?service=kubernetes-service</a:t>
            </a:r>
          </a:p>
        </p:txBody>
      </p:sp>
    </p:spTree>
    <p:extLst>
      <p:ext uri="{BB962C8B-B14F-4D97-AF65-F5344CB8AC3E}">
        <p14:creationId xmlns:p14="http://schemas.microsoft.com/office/powerpoint/2010/main" val="435326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761FBD-0548-55FC-9197-0DCA0A5B66A5}"/>
              </a:ext>
            </a:extLst>
          </p:cNvPr>
          <p:cNvSpPr>
            <a:spLocks noChangeArrowheads="1"/>
          </p:cNvSpPr>
          <p:nvPr/>
        </p:nvSpPr>
        <p:spPr bwMode="auto">
          <a:xfrm>
            <a:off x="0" y="0"/>
            <a:ext cx="32766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3E46744-1C39-01C2-7F34-B5E3DF2666EF}"/>
              </a:ext>
            </a:extLst>
          </p:cNvPr>
          <p:cNvSpPr txBox="1"/>
          <p:nvPr/>
        </p:nvSpPr>
        <p:spPr>
          <a:xfrm>
            <a:off x="770382" y="853268"/>
            <a:ext cx="10559034" cy="507831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AKS nodes utilize various Azure infrastructure resources including virtual machine scale sets, virtual networks, and managed disks.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Most Azure virtual machine (VM) types can be directly used within AKS.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Significant discounts on compute resources can be obtained using </a:t>
            </a:r>
            <a:r>
              <a:rPr kumimoji="0" lang="en-US" altLang="en-US" sz="2400" b="1" i="0" u="none" strike="noStrike" cap="none" normalizeH="0" baseline="0" dirty="0">
                <a:ln>
                  <a:noFill/>
                </a:ln>
                <a:solidFill>
                  <a:srgbClr val="FF0000"/>
                </a:solidFill>
                <a:latin typeface="Arial" panose="020B0604020202020204" pitchFamily="34" charset="0"/>
              </a:rPr>
              <a:t>Azure Reservations </a:t>
            </a:r>
            <a:r>
              <a:rPr kumimoji="0" lang="en-US" altLang="en-US" sz="2400" b="1" i="0" u="none" strike="noStrike" cap="none" normalizeH="0" baseline="0" dirty="0">
                <a:ln>
                  <a:noFill/>
                </a:ln>
                <a:solidFill>
                  <a:schemeClr val="tx1"/>
                </a:solidFill>
                <a:latin typeface="Arial" panose="020B0604020202020204" pitchFamily="34" charset="0"/>
              </a:rPr>
              <a:t>and </a:t>
            </a:r>
            <a:r>
              <a:rPr kumimoji="0" lang="en-US" altLang="en-US" sz="2400" b="1" i="0" u="none" strike="noStrike" cap="none" normalizeH="0" baseline="0" dirty="0">
                <a:ln>
                  <a:noFill/>
                </a:ln>
                <a:solidFill>
                  <a:srgbClr val="FF0000"/>
                </a:solidFill>
                <a:latin typeface="Arial" panose="020B0604020202020204" pitchFamily="34" charset="0"/>
              </a:rPr>
              <a:t>Azure Spot Instance</a:t>
            </a:r>
            <a:r>
              <a:rPr kumimoji="0" lang="en-US" altLang="en-US" sz="2400" b="1" i="0" u="none" strike="noStrike" cap="none" normalizeH="0" baseline="0" dirty="0">
                <a:ln>
                  <a:noFill/>
                </a:ln>
                <a:solidFill>
                  <a:schemeClr val="tx1"/>
                </a:solidFill>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AKS cluster pricing is determined by the class, number, and size of VMs in the node pools.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VM cost factors include size, CPU type, vCPUs, memory, family, and storage type (e.g., high-performance SSD or standard HDD).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latin typeface="Arial" panose="020B0604020202020204" pitchFamily="34" charset="0"/>
              </a:rPr>
              <a:t>Node size planning should consider application requirements, number of nodes, and cluster scalability needs.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879CEDF2-7079-7B02-AF3A-CB928F0F236E}"/>
              </a:ext>
            </a:extLst>
          </p:cNvPr>
          <p:cNvSpPr txBox="1"/>
          <p:nvPr/>
        </p:nvSpPr>
        <p:spPr>
          <a:xfrm>
            <a:off x="407670" y="330048"/>
            <a:ext cx="6094476" cy="523220"/>
          </a:xfrm>
          <a:prstGeom prst="rect">
            <a:avLst/>
          </a:prstGeom>
          <a:noFill/>
        </p:spPr>
        <p:txBody>
          <a:bodyPr wrap="square">
            <a:spAutoFit/>
          </a:bodyPr>
          <a:lstStyle/>
          <a:p>
            <a:r>
              <a:rPr lang="en-US" sz="2800" b="1" dirty="0"/>
              <a:t>Cost Consideration for Nodes</a:t>
            </a:r>
          </a:p>
        </p:txBody>
      </p:sp>
    </p:spTree>
    <p:extLst>
      <p:ext uri="{BB962C8B-B14F-4D97-AF65-F5344CB8AC3E}">
        <p14:creationId xmlns:p14="http://schemas.microsoft.com/office/powerpoint/2010/main" val="171904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457C4C-74FF-0D3C-C387-98BB0ADD7825}"/>
              </a:ext>
            </a:extLst>
          </p:cNvPr>
          <p:cNvSpPr txBox="1"/>
          <p:nvPr/>
        </p:nvSpPr>
        <p:spPr>
          <a:xfrm>
            <a:off x="1252728" y="1308020"/>
            <a:ext cx="8961120" cy="4524315"/>
          </a:xfrm>
          <a:prstGeom prst="rect">
            <a:avLst/>
          </a:prstGeom>
          <a:noFill/>
        </p:spPr>
        <p:txBody>
          <a:bodyPr wrap="square">
            <a:spAutoFit/>
          </a:bodyPr>
          <a:lstStyle/>
          <a:p>
            <a:pPr algn="l">
              <a:buFont typeface="Arial" panose="020B0604020202020204" pitchFamily="34" charset="0"/>
              <a:buChar char="•"/>
            </a:pPr>
            <a:r>
              <a:rPr lang="en-GB" sz="2400" b="1" i="0" dirty="0">
                <a:solidFill>
                  <a:srgbClr val="0D0D0D"/>
                </a:solidFill>
                <a:effectLst/>
                <a:latin typeface="Söhne"/>
              </a:rPr>
              <a:t>Azure Load Balancer:</a:t>
            </a:r>
          </a:p>
          <a:p>
            <a:pPr marL="742950" lvl="1" indent="-285750" algn="l">
              <a:buFont typeface="Arial" panose="020B0604020202020204" pitchFamily="34" charset="0"/>
              <a:buChar char="•"/>
            </a:pPr>
            <a:r>
              <a:rPr lang="en-GB" sz="2400" b="0" i="0" dirty="0">
                <a:solidFill>
                  <a:srgbClr val="0D0D0D"/>
                </a:solidFill>
                <a:effectLst/>
                <a:latin typeface="Söhne"/>
              </a:rPr>
              <a:t>Charges based on configured load-balancing and outbound rules.</a:t>
            </a:r>
          </a:p>
          <a:p>
            <a:pPr marL="742950" lvl="1" indent="-285750" algn="l">
              <a:buFont typeface="Arial" panose="020B0604020202020204" pitchFamily="34" charset="0"/>
              <a:buChar char="•"/>
            </a:pPr>
            <a:r>
              <a:rPr lang="en-GB" sz="2400" b="0" i="0" dirty="0">
                <a:solidFill>
                  <a:srgbClr val="0D0D0D"/>
                </a:solidFill>
                <a:effectLst/>
                <a:latin typeface="Söhne"/>
              </a:rPr>
              <a:t>Data processed inbound and outbound incurs charges.</a:t>
            </a:r>
          </a:p>
          <a:p>
            <a:pPr marL="742950" lvl="1" indent="-285750" algn="l">
              <a:buFont typeface="Arial" panose="020B0604020202020204" pitchFamily="34" charset="0"/>
              <a:buChar char="•"/>
            </a:pPr>
            <a:r>
              <a:rPr lang="en-GB" sz="2400" b="0" i="0" dirty="0">
                <a:solidFill>
                  <a:srgbClr val="0D0D0D"/>
                </a:solidFill>
                <a:effectLst/>
                <a:latin typeface="Söhne"/>
              </a:rPr>
              <a:t>No hourly charge for Standard Load Balancer with no rules configured.</a:t>
            </a:r>
          </a:p>
          <a:p>
            <a:pPr indent="-285750">
              <a:buFont typeface="Arial" panose="020B0604020202020204" pitchFamily="34" charset="0"/>
              <a:buChar char="•"/>
            </a:pPr>
            <a:r>
              <a:rPr lang="en-GB" sz="2400" b="1" dirty="0">
                <a:solidFill>
                  <a:srgbClr val="0D0D0D"/>
                </a:solidFill>
                <a:latin typeface="Söhne"/>
              </a:rPr>
              <a:t>Azure Application Gateway:</a:t>
            </a:r>
          </a:p>
          <a:p>
            <a:pPr marL="742950" lvl="1" indent="-285750" algn="l">
              <a:buFont typeface="Arial" panose="020B0604020202020204" pitchFamily="34" charset="0"/>
              <a:buChar char="•"/>
            </a:pPr>
            <a:r>
              <a:rPr lang="en-GB" sz="2400" b="0" i="0" dirty="0">
                <a:solidFill>
                  <a:srgbClr val="0D0D0D"/>
                </a:solidFill>
                <a:effectLst/>
                <a:latin typeface="Söhne"/>
              </a:rPr>
              <a:t>Charges include a fixed price set by hour or partial hour.</a:t>
            </a:r>
          </a:p>
          <a:p>
            <a:pPr marL="742950" lvl="1" indent="-285750" algn="l">
              <a:buFont typeface="Arial" panose="020B0604020202020204" pitchFamily="34" charset="0"/>
              <a:buChar char="•"/>
            </a:pPr>
            <a:r>
              <a:rPr lang="en-GB" sz="2400" b="0" i="0" dirty="0">
                <a:solidFill>
                  <a:srgbClr val="0D0D0D"/>
                </a:solidFill>
                <a:effectLst/>
                <a:latin typeface="Söhne"/>
              </a:rPr>
              <a:t>Capacity unit price adds consumption-based cost.</a:t>
            </a:r>
          </a:p>
          <a:p>
            <a:pPr lvl="1"/>
            <a:endParaRPr lang="en-GB" sz="2400" b="0" i="0" dirty="0">
              <a:solidFill>
                <a:srgbClr val="0D0D0D"/>
              </a:solidFill>
              <a:effectLst/>
              <a:latin typeface="Söhne"/>
            </a:endParaRPr>
          </a:p>
          <a:p>
            <a:pPr indent="-285750">
              <a:buFont typeface="Arial" panose="020B0604020202020204" pitchFamily="34" charset="0"/>
              <a:buChar char="•"/>
            </a:pPr>
            <a:r>
              <a:rPr lang="en-GB" sz="2400" b="1" dirty="0">
                <a:solidFill>
                  <a:srgbClr val="0D0D0D"/>
                </a:solidFill>
                <a:latin typeface="Söhne"/>
              </a:rPr>
              <a:t>Public IP addresses </a:t>
            </a:r>
          </a:p>
          <a:p>
            <a:pPr lvl="1">
              <a:buFont typeface="Arial" panose="020B0604020202020204" pitchFamily="34" charset="0"/>
              <a:buChar char="•"/>
            </a:pPr>
            <a:r>
              <a:rPr lang="en-GB" sz="2400" b="0" i="0" dirty="0">
                <a:solidFill>
                  <a:srgbClr val="0D0D0D"/>
                </a:solidFill>
                <a:effectLst/>
                <a:latin typeface="Söhne"/>
              </a:rPr>
              <a:t>Public IP have associated costs</a:t>
            </a:r>
          </a:p>
        </p:txBody>
      </p:sp>
      <p:sp>
        <p:nvSpPr>
          <p:cNvPr id="4" name="TextBox 3">
            <a:extLst>
              <a:ext uri="{FF2B5EF4-FFF2-40B4-BE49-F238E27FC236}">
                <a16:creationId xmlns:a16="http://schemas.microsoft.com/office/drawing/2014/main" id="{310865D9-42D8-57B3-8C49-7C834408194A}"/>
              </a:ext>
            </a:extLst>
          </p:cNvPr>
          <p:cNvSpPr txBox="1"/>
          <p:nvPr/>
        </p:nvSpPr>
        <p:spPr>
          <a:xfrm>
            <a:off x="407670" y="330048"/>
            <a:ext cx="6094476" cy="523220"/>
          </a:xfrm>
          <a:prstGeom prst="rect">
            <a:avLst/>
          </a:prstGeom>
          <a:noFill/>
        </p:spPr>
        <p:txBody>
          <a:bodyPr wrap="square">
            <a:spAutoFit/>
          </a:bodyPr>
          <a:lstStyle/>
          <a:p>
            <a:r>
              <a:rPr lang="en-US" sz="2800" b="1" dirty="0"/>
              <a:t>Cost Consideration for Network</a:t>
            </a:r>
          </a:p>
        </p:txBody>
      </p:sp>
    </p:spTree>
    <p:extLst>
      <p:ext uri="{BB962C8B-B14F-4D97-AF65-F5344CB8AC3E}">
        <p14:creationId xmlns:p14="http://schemas.microsoft.com/office/powerpoint/2010/main" val="4254467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B28839B-D563-D8CB-F24A-2CFB73B136A6}"/>
              </a:ext>
            </a:extLst>
          </p:cNvPr>
          <p:cNvSpPr>
            <a:spLocks noChangeArrowheads="1"/>
          </p:cNvSpPr>
          <p:nvPr/>
        </p:nvSpPr>
        <p:spPr bwMode="auto">
          <a:xfrm>
            <a:off x="1024128" y="159886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Diagram 8">
            <a:extLst>
              <a:ext uri="{FF2B5EF4-FFF2-40B4-BE49-F238E27FC236}">
                <a16:creationId xmlns:a16="http://schemas.microsoft.com/office/drawing/2014/main" id="{AAE52D96-48C9-D68F-C947-EE8D43A0910D}"/>
              </a:ext>
            </a:extLst>
          </p:cNvPr>
          <p:cNvGraphicFramePr/>
          <p:nvPr>
            <p:extLst>
              <p:ext uri="{D42A27DB-BD31-4B8C-83A1-F6EECF244321}">
                <p14:modId xmlns:p14="http://schemas.microsoft.com/office/powerpoint/2010/main" val="1046695185"/>
              </p:ext>
            </p:extLst>
          </p:nvPr>
        </p:nvGraphicFramePr>
        <p:xfrm>
          <a:off x="813816" y="786598"/>
          <a:ext cx="10040112" cy="5284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9F00A2E-2CF9-A2B1-11D4-6518AA7E0DF4}"/>
              </a:ext>
            </a:extLst>
          </p:cNvPr>
          <p:cNvSpPr txBox="1"/>
          <p:nvPr/>
        </p:nvSpPr>
        <p:spPr>
          <a:xfrm>
            <a:off x="407670" y="330048"/>
            <a:ext cx="6094476" cy="523220"/>
          </a:xfrm>
          <a:prstGeom prst="rect">
            <a:avLst/>
          </a:prstGeom>
          <a:noFill/>
        </p:spPr>
        <p:txBody>
          <a:bodyPr wrap="square">
            <a:spAutoFit/>
          </a:bodyPr>
          <a:lstStyle/>
          <a:p>
            <a:r>
              <a:rPr lang="en-US" sz="2800" b="1" dirty="0"/>
              <a:t>Cost Optimization</a:t>
            </a:r>
          </a:p>
        </p:txBody>
      </p:sp>
    </p:spTree>
    <p:extLst>
      <p:ext uri="{BB962C8B-B14F-4D97-AF65-F5344CB8AC3E}">
        <p14:creationId xmlns:p14="http://schemas.microsoft.com/office/powerpoint/2010/main" val="20465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80C33A-7898-579E-B82E-95D16C145A08}"/>
              </a:ext>
            </a:extLst>
          </p:cNvPr>
          <p:cNvSpPr>
            <a:spLocks noGrp="1"/>
          </p:cNvSpPr>
          <p:nvPr>
            <p:ph type="title"/>
          </p:nvPr>
        </p:nvSpPr>
        <p:spPr/>
        <p:txBody>
          <a:bodyPr/>
          <a:lstStyle/>
          <a:p>
            <a:r>
              <a:rPr lang="en-US" dirty="0"/>
              <a:t>Agenda</a:t>
            </a:r>
          </a:p>
        </p:txBody>
      </p:sp>
      <p:sp>
        <p:nvSpPr>
          <p:cNvPr id="5" name="Content Placeholder 4">
            <a:extLst>
              <a:ext uri="{FF2B5EF4-FFF2-40B4-BE49-F238E27FC236}">
                <a16:creationId xmlns:a16="http://schemas.microsoft.com/office/drawing/2014/main" id="{AF1A4846-2FF9-3092-D784-FE20FE375ABF}"/>
              </a:ext>
            </a:extLst>
          </p:cNvPr>
          <p:cNvSpPr>
            <a:spLocks noGrp="1"/>
          </p:cNvSpPr>
          <p:nvPr>
            <p:ph sz="quarter" idx="10"/>
          </p:nvPr>
        </p:nvSpPr>
        <p:spPr/>
        <p:txBody>
          <a:bodyPr/>
          <a:lstStyle/>
          <a:p>
            <a:pPr>
              <a:spcAft>
                <a:spcPts val="600"/>
              </a:spcAft>
            </a:pPr>
            <a:r>
              <a:rPr lang="en-GB" dirty="0">
                <a:solidFill>
                  <a:srgbClr val="161616"/>
                </a:solidFill>
              </a:rPr>
              <a:t>F</a:t>
            </a:r>
            <a:r>
              <a:rPr lang="en-GB" b="0" i="0" dirty="0">
                <a:solidFill>
                  <a:srgbClr val="161616"/>
                </a:solidFill>
                <a:effectLst/>
                <a:latin typeface="Segoe UI" panose="020B0502040204020203" pitchFamily="34" charset="0"/>
              </a:rPr>
              <a:t>ive pillars of architecture excellence</a:t>
            </a:r>
          </a:p>
          <a:p>
            <a:pPr algn="l"/>
            <a:r>
              <a:rPr lang="en-GB" dirty="0">
                <a:solidFill>
                  <a:srgbClr val="161616"/>
                </a:solidFill>
              </a:rPr>
              <a:t>Baseline architecture for AKS cluster</a:t>
            </a:r>
          </a:p>
          <a:p>
            <a:pPr>
              <a:spcAft>
                <a:spcPts val="600"/>
              </a:spcAft>
            </a:pPr>
            <a:r>
              <a:rPr lang="en-GB" dirty="0">
                <a:solidFill>
                  <a:srgbClr val="161616"/>
                </a:solidFill>
              </a:rPr>
              <a:t>Azure Kubernetes Service cost analysis</a:t>
            </a:r>
          </a:p>
          <a:p>
            <a:pPr>
              <a:spcAft>
                <a:spcPts val="600"/>
              </a:spcAft>
            </a:pPr>
            <a:r>
              <a:rPr lang="en-GB" dirty="0">
                <a:solidFill>
                  <a:srgbClr val="161616"/>
                </a:solidFill>
              </a:rPr>
              <a:t>Azure Well Architected Framework</a:t>
            </a:r>
          </a:p>
          <a:p>
            <a:pPr>
              <a:spcAft>
                <a:spcPts val="600"/>
              </a:spcAft>
            </a:pPr>
            <a:r>
              <a:rPr lang="en-GB" dirty="0">
                <a:solidFill>
                  <a:srgbClr val="161616"/>
                </a:solidFill>
              </a:rPr>
              <a:t>Azure Kubernetes Service (AKS) - operations</a:t>
            </a:r>
            <a:endParaRPr lang="en-US" dirty="0">
              <a:solidFill>
                <a:srgbClr val="161616"/>
              </a:solidFill>
            </a:endParaRPr>
          </a:p>
        </p:txBody>
      </p:sp>
    </p:spTree>
    <p:extLst>
      <p:ext uri="{BB962C8B-B14F-4D97-AF65-F5344CB8AC3E}">
        <p14:creationId xmlns:p14="http://schemas.microsoft.com/office/powerpoint/2010/main" val="2172974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949615"/>
            <a:ext cx="6472474" cy="1130181"/>
          </a:xfrm>
        </p:spPr>
        <p:txBody>
          <a:bodyPr/>
          <a:lstStyle/>
          <a:p>
            <a:pPr algn="l"/>
            <a:r>
              <a:rPr lang="en-GB" b="1" i="0" dirty="0">
                <a:solidFill>
                  <a:srgbClr val="161616"/>
                </a:solidFill>
                <a:effectLst/>
                <a:latin typeface="Segoe UI" panose="020B0502040204020203" pitchFamily="34" charset="0"/>
              </a:rPr>
              <a:t>Azure Well Architected Framework</a:t>
            </a:r>
          </a:p>
        </p:txBody>
      </p:sp>
    </p:spTree>
    <p:extLst>
      <p:ext uri="{BB962C8B-B14F-4D97-AF65-F5344CB8AC3E}">
        <p14:creationId xmlns:p14="http://schemas.microsoft.com/office/powerpoint/2010/main" val="3846302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1213888-AD8E-0D1F-8CBC-8F00ECDA6461}"/>
              </a:ext>
            </a:extLst>
          </p:cNvPr>
          <p:cNvGraphicFramePr/>
          <p:nvPr>
            <p:extLst>
              <p:ext uri="{D42A27DB-BD31-4B8C-83A1-F6EECF244321}">
                <p14:modId xmlns:p14="http://schemas.microsoft.com/office/powerpoint/2010/main" val="3582640558"/>
              </p:ext>
            </p:extLst>
          </p:nvPr>
        </p:nvGraphicFramePr>
        <p:xfrm>
          <a:off x="704088" y="1720840"/>
          <a:ext cx="11173968" cy="2997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0A3890C-26B4-7835-30AD-973767E3D353}"/>
              </a:ext>
            </a:extLst>
          </p:cNvPr>
          <p:cNvSpPr txBox="1"/>
          <p:nvPr/>
        </p:nvSpPr>
        <p:spPr>
          <a:xfrm>
            <a:off x="407670" y="330048"/>
            <a:ext cx="6094476" cy="523220"/>
          </a:xfrm>
          <a:prstGeom prst="rect">
            <a:avLst/>
          </a:prstGeom>
          <a:noFill/>
        </p:spPr>
        <p:txBody>
          <a:bodyPr wrap="square">
            <a:spAutoFit/>
          </a:bodyPr>
          <a:lstStyle/>
          <a:p>
            <a:r>
              <a:rPr lang="en-US" sz="2800" b="1" dirty="0"/>
              <a:t>Operational Excellence </a:t>
            </a:r>
          </a:p>
        </p:txBody>
      </p:sp>
    </p:spTree>
    <p:extLst>
      <p:ext uri="{BB962C8B-B14F-4D97-AF65-F5344CB8AC3E}">
        <p14:creationId xmlns:p14="http://schemas.microsoft.com/office/powerpoint/2010/main" val="3604898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D5288D8-B831-4E11-E329-8834336F56D4}"/>
              </a:ext>
            </a:extLst>
          </p:cNvPr>
          <p:cNvGraphicFramePr/>
          <p:nvPr>
            <p:extLst>
              <p:ext uri="{D42A27DB-BD31-4B8C-83A1-F6EECF244321}">
                <p14:modId xmlns:p14="http://schemas.microsoft.com/office/powerpoint/2010/main" val="1533920098"/>
              </p:ext>
            </p:extLst>
          </p:nvPr>
        </p:nvGraphicFramePr>
        <p:xfrm>
          <a:off x="422910" y="1309360"/>
          <a:ext cx="11473434" cy="5146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FA10BEB-C88E-6041-5012-4428F71BD11A}"/>
              </a:ext>
            </a:extLst>
          </p:cNvPr>
          <p:cNvSpPr txBox="1"/>
          <p:nvPr/>
        </p:nvSpPr>
        <p:spPr>
          <a:xfrm>
            <a:off x="407670" y="330048"/>
            <a:ext cx="9659874" cy="523220"/>
          </a:xfrm>
          <a:prstGeom prst="rect">
            <a:avLst/>
          </a:prstGeom>
          <a:noFill/>
        </p:spPr>
        <p:txBody>
          <a:bodyPr wrap="square">
            <a:spAutoFit/>
          </a:bodyPr>
          <a:lstStyle/>
          <a:p>
            <a:r>
              <a:rPr lang="en-US" sz="2800" b="1" dirty="0"/>
              <a:t>Operational Excellence: Design Checklist </a:t>
            </a:r>
          </a:p>
        </p:txBody>
      </p:sp>
    </p:spTree>
    <p:extLst>
      <p:ext uri="{BB962C8B-B14F-4D97-AF65-F5344CB8AC3E}">
        <p14:creationId xmlns:p14="http://schemas.microsoft.com/office/powerpoint/2010/main" val="131461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BD06BB0-ED77-B985-EEB8-A7E716607214}"/>
              </a:ext>
            </a:extLst>
          </p:cNvPr>
          <p:cNvGraphicFramePr/>
          <p:nvPr>
            <p:extLst>
              <p:ext uri="{D42A27DB-BD31-4B8C-83A1-F6EECF244321}">
                <p14:modId xmlns:p14="http://schemas.microsoft.com/office/powerpoint/2010/main" val="2393618560"/>
              </p:ext>
            </p:extLst>
          </p:nvPr>
        </p:nvGraphicFramePr>
        <p:xfrm>
          <a:off x="539496" y="1325880"/>
          <a:ext cx="10881360" cy="4946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CE56D39-6BD0-6528-099D-F65C5FB8DBA0}"/>
              </a:ext>
            </a:extLst>
          </p:cNvPr>
          <p:cNvSpPr txBox="1"/>
          <p:nvPr/>
        </p:nvSpPr>
        <p:spPr>
          <a:xfrm>
            <a:off x="407670" y="330048"/>
            <a:ext cx="6094476" cy="523220"/>
          </a:xfrm>
          <a:prstGeom prst="rect">
            <a:avLst/>
          </a:prstGeom>
          <a:noFill/>
        </p:spPr>
        <p:txBody>
          <a:bodyPr wrap="square">
            <a:spAutoFit/>
          </a:bodyPr>
          <a:lstStyle/>
          <a:p>
            <a:r>
              <a:rPr lang="en-US" sz="2800" b="1" dirty="0"/>
              <a:t>Security</a:t>
            </a:r>
          </a:p>
        </p:txBody>
      </p:sp>
    </p:spTree>
    <p:extLst>
      <p:ext uri="{BB962C8B-B14F-4D97-AF65-F5344CB8AC3E}">
        <p14:creationId xmlns:p14="http://schemas.microsoft.com/office/powerpoint/2010/main" val="89679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FB1FA4A-432E-47B4-FFB4-E534DC61039E}"/>
              </a:ext>
            </a:extLst>
          </p:cNvPr>
          <p:cNvGraphicFramePr/>
          <p:nvPr>
            <p:extLst>
              <p:ext uri="{D42A27DB-BD31-4B8C-83A1-F6EECF244321}">
                <p14:modId xmlns:p14="http://schemas.microsoft.com/office/powerpoint/2010/main" val="1180032337"/>
              </p:ext>
            </p:extLst>
          </p:nvPr>
        </p:nvGraphicFramePr>
        <p:xfrm>
          <a:off x="816102" y="1298877"/>
          <a:ext cx="10677906" cy="5001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98901C6-7F68-BDA9-17E9-9CFF1FA75C68}"/>
              </a:ext>
            </a:extLst>
          </p:cNvPr>
          <p:cNvSpPr txBox="1"/>
          <p:nvPr/>
        </p:nvSpPr>
        <p:spPr>
          <a:xfrm>
            <a:off x="407670" y="330048"/>
            <a:ext cx="6094476" cy="523220"/>
          </a:xfrm>
          <a:prstGeom prst="rect">
            <a:avLst/>
          </a:prstGeom>
          <a:noFill/>
        </p:spPr>
        <p:txBody>
          <a:bodyPr wrap="square">
            <a:spAutoFit/>
          </a:bodyPr>
          <a:lstStyle/>
          <a:p>
            <a:r>
              <a:rPr lang="en-US" sz="2800" b="1" dirty="0"/>
              <a:t>Security – Design Checklist</a:t>
            </a:r>
          </a:p>
        </p:txBody>
      </p:sp>
    </p:spTree>
    <p:extLst>
      <p:ext uri="{BB962C8B-B14F-4D97-AF65-F5344CB8AC3E}">
        <p14:creationId xmlns:p14="http://schemas.microsoft.com/office/powerpoint/2010/main" val="2384811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D6316DD-6206-750D-41CA-4A4DC099187D}"/>
              </a:ext>
            </a:extLst>
          </p:cNvPr>
          <p:cNvGraphicFramePr/>
          <p:nvPr>
            <p:extLst>
              <p:ext uri="{D42A27DB-BD31-4B8C-83A1-F6EECF244321}">
                <p14:modId xmlns:p14="http://schemas.microsoft.com/office/powerpoint/2010/main" val="2143305783"/>
              </p:ext>
            </p:extLst>
          </p:nvPr>
        </p:nvGraphicFramePr>
        <p:xfrm>
          <a:off x="925830" y="1216812"/>
          <a:ext cx="10778490" cy="5028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D09FFC2-E30D-7B2A-41AD-408C069C8F63}"/>
              </a:ext>
            </a:extLst>
          </p:cNvPr>
          <p:cNvSpPr txBox="1"/>
          <p:nvPr/>
        </p:nvSpPr>
        <p:spPr>
          <a:xfrm>
            <a:off x="407670" y="330048"/>
            <a:ext cx="6094476" cy="523220"/>
          </a:xfrm>
          <a:prstGeom prst="rect">
            <a:avLst/>
          </a:prstGeom>
          <a:noFill/>
        </p:spPr>
        <p:txBody>
          <a:bodyPr wrap="square">
            <a:spAutoFit/>
          </a:bodyPr>
          <a:lstStyle/>
          <a:p>
            <a:r>
              <a:rPr lang="en-US" sz="2800" b="1" dirty="0"/>
              <a:t>Reliability</a:t>
            </a:r>
          </a:p>
        </p:txBody>
      </p:sp>
    </p:spTree>
    <p:extLst>
      <p:ext uri="{BB962C8B-B14F-4D97-AF65-F5344CB8AC3E}">
        <p14:creationId xmlns:p14="http://schemas.microsoft.com/office/powerpoint/2010/main" val="142111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E795A0-C725-3F62-EC3B-53B28CCA5FCE}"/>
              </a:ext>
            </a:extLst>
          </p:cNvPr>
          <p:cNvSpPr txBox="1"/>
          <p:nvPr/>
        </p:nvSpPr>
        <p:spPr>
          <a:xfrm>
            <a:off x="111369" y="2672807"/>
            <a:ext cx="12080631" cy="584775"/>
          </a:xfrm>
          <a:prstGeom prst="rect">
            <a:avLst/>
          </a:prstGeom>
          <a:noFill/>
        </p:spPr>
        <p:txBody>
          <a:bodyPr wrap="square">
            <a:spAutoFit/>
          </a:bodyPr>
          <a:lstStyle/>
          <a:p>
            <a:r>
              <a:rPr lang="en-US" sz="3200" b="1" dirty="0"/>
              <a:t>https://learn.microsoft.com/en-us/azure/aks/cis-kubernetes</a:t>
            </a:r>
          </a:p>
        </p:txBody>
      </p:sp>
    </p:spTree>
    <p:extLst>
      <p:ext uri="{BB962C8B-B14F-4D97-AF65-F5344CB8AC3E}">
        <p14:creationId xmlns:p14="http://schemas.microsoft.com/office/powerpoint/2010/main" val="4070767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1F5959F-43CF-A458-3368-A353963D8AB8}"/>
              </a:ext>
            </a:extLst>
          </p:cNvPr>
          <p:cNvGraphicFramePr/>
          <p:nvPr>
            <p:extLst>
              <p:ext uri="{D42A27DB-BD31-4B8C-83A1-F6EECF244321}">
                <p14:modId xmlns:p14="http://schemas.microsoft.com/office/powerpoint/2010/main" val="509137565"/>
              </p:ext>
            </p:extLst>
          </p:nvPr>
        </p:nvGraphicFramePr>
        <p:xfrm>
          <a:off x="649224" y="1028343"/>
          <a:ext cx="10232136" cy="5198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0CAD353-C737-AA93-3AAA-5CE3A5E39D69}"/>
              </a:ext>
            </a:extLst>
          </p:cNvPr>
          <p:cNvSpPr txBox="1"/>
          <p:nvPr/>
        </p:nvSpPr>
        <p:spPr>
          <a:xfrm>
            <a:off x="188214" y="293472"/>
            <a:ext cx="8004810" cy="523220"/>
          </a:xfrm>
          <a:prstGeom prst="rect">
            <a:avLst/>
          </a:prstGeom>
          <a:noFill/>
        </p:spPr>
        <p:txBody>
          <a:bodyPr wrap="square">
            <a:spAutoFit/>
          </a:bodyPr>
          <a:lstStyle/>
          <a:p>
            <a:r>
              <a:rPr lang="en-US" sz="2800" b="1" dirty="0"/>
              <a:t>Reliability- Design Checklist </a:t>
            </a:r>
          </a:p>
        </p:txBody>
      </p:sp>
    </p:spTree>
    <p:extLst>
      <p:ext uri="{BB962C8B-B14F-4D97-AF65-F5344CB8AC3E}">
        <p14:creationId xmlns:p14="http://schemas.microsoft.com/office/powerpoint/2010/main" val="1951283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38254AD-B433-7650-12CA-841C4B489714}"/>
              </a:ext>
            </a:extLst>
          </p:cNvPr>
          <p:cNvGraphicFramePr/>
          <p:nvPr>
            <p:extLst>
              <p:ext uri="{D42A27DB-BD31-4B8C-83A1-F6EECF244321}">
                <p14:modId xmlns:p14="http://schemas.microsoft.com/office/powerpoint/2010/main" val="1671456508"/>
              </p:ext>
            </p:extLst>
          </p:nvPr>
        </p:nvGraphicFramePr>
        <p:xfrm>
          <a:off x="1703070" y="1500276"/>
          <a:ext cx="9964674" cy="486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726EF79-0BFD-D428-46F7-DC88CCCC30A3}"/>
              </a:ext>
            </a:extLst>
          </p:cNvPr>
          <p:cNvSpPr txBox="1"/>
          <p:nvPr/>
        </p:nvSpPr>
        <p:spPr>
          <a:xfrm>
            <a:off x="358902" y="232166"/>
            <a:ext cx="6094476" cy="523220"/>
          </a:xfrm>
          <a:prstGeom prst="rect">
            <a:avLst/>
          </a:prstGeom>
          <a:noFill/>
        </p:spPr>
        <p:txBody>
          <a:bodyPr wrap="square">
            <a:spAutoFit/>
          </a:bodyPr>
          <a:lstStyle/>
          <a:p>
            <a:r>
              <a:rPr lang="en-US" sz="2800" b="1" dirty="0"/>
              <a:t>Performance Efficiency</a:t>
            </a:r>
          </a:p>
        </p:txBody>
      </p:sp>
    </p:spTree>
    <p:extLst>
      <p:ext uri="{BB962C8B-B14F-4D97-AF65-F5344CB8AC3E}">
        <p14:creationId xmlns:p14="http://schemas.microsoft.com/office/powerpoint/2010/main" val="4091259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234E10E-834E-B1C0-065F-3CBA5CE584CE}"/>
              </a:ext>
            </a:extLst>
          </p:cNvPr>
          <p:cNvGraphicFramePr/>
          <p:nvPr>
            <p:extLst>
              <p:ext uri="{D42A27DB-BD31-4B8C-83A1-F6EECF244321}">
                <p14:modId xmlns:p14="http://schemas.microsoft.com/office/powerpoint/2010/main" val="2430773736"/>
              </p:ext>
            </p:extLst>
          </p:nvPr>
        </p:nvGraphicFramePr>
        <p:xfrm>
          <a:off x="368046" y="429965"/>
          <a:ext cx="11418570" cy="6186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110086A-34DF-DFFF-FA1E-49D5C650C878}"/>
              </a:ext>
            </a:extLst>
          </p:cNvPr>
          <p:cNvSpPr txBox="1"/>
          <p:nvPr/>
        </p:nvSpPr>
        <p:spPr>
          <a:xfrm>
            <a:off x="285750" y="31414"/>
            <a:ext cx="8163306" cy="523220"/>
          </a:xfrm>
          <a:prstGeom prst="rect">
            <a:avLst/>
          </a:prstGeom>
          <a:noFill/>
        </p:spPr>
        <p:txBody>
          <a:bodyPr wrap="square">
            <a:spAutoFit/>
          </a:bodyPr>
          <a:lstStyle/>
          <a:p>
            <a:r>
              <a:rPr lang="en-US" sz="2800" b="1" dirty="0"/>
              <a:t>Performance Efficiency- Design Checklist</a:t>
            </a:r>
          </a:p>
        </p:txBody>
      </p:sp>
    </p:spTree>
    <p:extLst>
      <p:ext uri="{BB962C8B-B14F-4D97-AF65-F5344CB8AC3E}">
        <p14:creationId xmlns:p14="http://schemas.microsoft.com/office/powerpoint/2010/main" val="3847415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949615"/>
            <a:ext cx="6472474" cy="1130181"/>
          </a:xfrm>
        </p:spPr>
        <p:txBody>
          <a:bodyPr/>
          <a:lstStyle/>
          <a:p>
            <a:r>
              <a:rPr lang="en-GB" dirty="0">
                <a:solidFill>
                  <a:srgbClr val="161616"/>
                </a:solidFill>
                <a:latin typeface="Segoe UI" panose="020B0502040204020203" pitchFamily="34" charset="0"/>
              </a:rPr>
              <a:t>F</a:t>
            </a:r>
            <a:r>
              <a:rPr lang="en-GB" b="0" i="0" dirty="0">
                <a:solidFill>
                  <a:srgbClr val="161616"/>
                </a:solidFill>
                <a:effectLst/>
                <a:latin typeface="Segoe UI" panose="020B0502040204020203" pitchFamily="34" charset="0"/>
              </a:rPr>
              <a:t>ive pillars of architecture excellence</a:t>
            </a:r>
            <a:endParaRPr lang="en-US" dirty="0"/>
          </a:p>
        </p:txBody>
      </p:sp>
    </p:spTree>
    <p:extLst>
      <p:ext uri="{BB962C8B-B14F-4D97-AF65-F5344CB8AC3E}">
        <p14:creationId xmlns:p14="http://schemas.microsoft.com/office/powerpoint/2010/main" val="1928248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E1606CA-0FDA-0251-24E0-98D98684604E}"/>
              </a:ext>
            </a:extLst>
          </p:cNvPr>
          <p:cNvGraphicFramePr/>
          <p:nvPr>
            <p:extLst>
              <p:ext uri="{D42A27DB-BD31-4B8C-83A1-F6EECF244321}">
                <p14:modId xmlns:p14="http://schemas.microsoft.com/office/powerpoint/2010/main" val="2720578825"/>
              </p:ext>
            </p:extLst>
          </p:nvPr>
        </p:nvGraphicFramePr>
        <p:xfrm>
          <a:off x="650748" y="1675352"/>
          <a:ext cx="10890504" cy="4268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40890BF-3841-2E6A-A212-3B64722806DA}"/>
              </a:ext>
            </a:extLst>
          </p:cNvPr>
          <p:cNvSpPr txBox="1"/>
          <p:nvPr/>
        </p:nvSpPr>
        <p:spPr>
          <a:xfrm>
            <a:off x="358902" y="232166"/>
            <a:ext cx="6094476" cy="523220"/>
          </a:xfrm>
          <a:prstGeom prst="rect">
            <a:avLst/>
          </a:prstGeom>
          <a:noFill/>
        </p:spPr>
        <p:txBody>
          <a:bodyPr wrap="square">
            <a:spAutoFit/>
          </a:bodyPr>
          <a:lstStyle/>
          <a:p>
            <a:r>
              <a:rPr lang="en-US" sz="2800" b="1" dirty="0"/>
              <a:t>Cost Optimization</a:t>
            </a:r>
          </a:p>
        </p:txBody>
      </p:sp>
    </p:spTree>
    <p:extLst>
      <p:ext uri="{BB962C8B-B14F-4D97-AF65-F5344CB8AC3E}">
        <p14:creationId xmlns:p14="http://schemas.microsoft.com/office/powerpoint/2010/main" val="2344295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21ACF8A-47F4-AD71-65E0-998658B70F61}"/>
              </a:ext>
            </a:extLst>
          </p:cNvPr>
          <p:cNvGraphicFramePr/>
          <p:nvPr>
            <p:extLst>
              <p:ext uri="{D42A27DB-BD31-4B8C-83A1-F6EECF244321}">
                <p14:modId xmlns:p14="http://schemas.microsoft.com/office/powerpoint/2010/main" val="205913941"/>
              </p:ext>
            </p:extLst>
          </p:nvPr>
        </p:nvGraphicFramePr>
        <p:xfrm>
          <a:off x="706374" y="1035495"/>
          <a:ext cx="10778490" cy="5081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393A5B33-256F-C47E-F54A-19273C2D659B}"/>
              </a:ext>
            </a:extLst>
          </p:cNvPr>
          <p:cNvSpPr txBox="1"/>
          <p:nvPr/>
        </p:nvSpPr>
        <p:spPr>
          <a:xfrm>
            <a:off x="358902" y="232166"/>
            <a:ext cx="6094476" cy="523220"/>
          </a:xfrm>
          <a:prstGeom prst="rect">
            <a:avLst/>
          </a:prstGeom>
          <a:noFill/>
        </p:spPr>
        <p:txBody>
          <a:bodyPr wrap="square">
            <a:spAutoFit/>
          </a:bodyPr>
          <a:lstStyle/>
          <a:p>
            <a:r>
              <a:rPr lang="en-US" sz="2800" b="1" dirty="0"/>
              <a:t>Cost Optimization: Checklist</a:t>
            </a:r>
          </a:p>
        </p:txBody>
      </p:sp>
    </p:spTree>
    <p:extLst>
      <p:ext uri="{BB962C8B-B14F-4D97-AF65-F5344CB8AC3E}">
        <p14:creationId xmlns:p14="http://schemas.microsoft.com/office/powerpoint/2010/main" val="533860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5DCCF9-6168-FE54-1C82-5B8B5B2B97B2}"/>
              </a:ext>
            </a:extLst>
          </p:cNvPr>
          <p:cNvSpPr txBox="1"/>
          <p:nvPr/>
        </p:nvSpPr>
        <p:spPr>
          <a:xfrm>
            <a:off x="1703451" y="2666923"/>
            <a:ext cx="8785098" cy="369332"/>
          </a:xfrm>
          <a:prstGeom prst="rect">
            <a:avLst/>
          </a:prstGeom>
          <a:noFill/>
        </p:spPr>
        <p:txBody>
          <a:bodyPr wrap="square">
            <a:spAutoFit/>
          </a:bodyPr>
          <a:lstStyle/>
          <a:p>
            <a:r>
              <a:rPr lang="en-US" b="1" dirty="0"/>
              <a:t>https://learn.microsoft.com/en-gb/assessments/azure-architecture-review/</a:t>
            </a:r>
          </a:p>
        </p:txBody>
      </p:sp>
    </p:spTree>
    <p:extLst>
      <p:ext uri="{BB962C8B-B14F-4D97-AF65-F5344CB8AC3E}">
        <p14:creationId xmlns:p14="http://schemas.microsoft.com/office/powerpoint/2010/main" val="2512010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949615"/>
            <a:ext cx="6472474" cy="1130181"/>
          </a:xfrm>
        </p:spPr>
        <p:txBody>
          <a:bodyPr/>
          <a:lstStyle/>
          <a:p>
            <a:pPr algn="l"/>
            <a:r>
              <a:rPr lang="en-GB" b="1" i="0" dirty="0">
                <a:solidFill>
                  <a:srgbClr val="161616"/>
                </a:solidFill>
                <a:effectLst/>
                <a:latin typeface="Segoe UI" panose="020B0502040204020203" pitchFamily="34" charset="0"/>
              </a:rPr>
              <a:t>Azure Kubernetes Service (AKS) - operations</a:t>
            </a:r>
          </a:p>
        </p:txBody>
      </p:sp>
    </p:spTree>
    <p:extLst>
      <p:ext uri="{BB962C8B-B14F-4D97-AF65-F5344CB8AC3E}">
        <p14:creationId xmlns:p14="http://schemas.microsoft.com/office/powerpoint/2010/main" val="151812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3614A-135B-B940-DC80-8A4B5F5E2290}"/>
              </a:ext>
            </a:extLst>
          </p:cNvPr>
          <p:cNvPicPr>
            <a:picLocks noChangeAspect="1"/>
          </p:cNvPicPr>
          <p:nvPr/>
        </p:nvPicPr>
        <p:blipFill>
          <a:blip r:embed="rId2"/>
          <a:stretch>
            <a:fillRect/>
          </a:stretch>
        </p:blipFill>
        <p:spPr>
          <a:xfrm>
            <a:off x="140970" y="347472"/>
            <a:ext cx="11544300" cy="5486400"/>
          </a:xfrm>
          <a:prstGeom prst="rect">
            <a:avLst/>
          </a:prstGeom>
        </p:spPr>
      </p:pic>
    </p:spTree>
    <p:extLst>
      <p:ext uri="{BB962C8B-B14F-4D97-AF65-F5344CB8AC3E}">
        <p14:creationId xmlns:p14="http://schemas.microsoft.com/office/powerpoint/2010/main" val="1269537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547B0DB8-A360-C336-D82D-D1D16122968D}"/>
              </a:ext>
            </a:extLst>
          </p:cNvPr>
          <p:cNvGraphicFramePr>
            <a:graphicFrameLocks noGrp="1"/>
          </p:cNvGraphicFramePr>
          <p:nvPr>
            <p:extLst>
              <p:ext uri="{D42A27DB-BD31-4B8C-83A1-F6EECF244321}">
                <p14:modId xmlns:p14="http://schemas.microsoft.com/office/powerpoint/2010/main" val="3444113939"/>
              </p:ext>
            </p:extLst>
          </p:nvPr>
        </p:nvGraphicFramePr>
        <p:xfrm>
          <a:off x="1426464" y="1342358"/>
          <a:ext cx="9491472" cy="4381784"/>
        </p:xfrm>
        <a:graphic>
          <a:graphicData uri="http://schemas.openxmlformats.org/drawingml/2006/table">
            <a:tbl>
              <a:tblPr/>
              <a:tblGrid>
                <a:gridCol w="4745736">
                  <a:extLst>
                    <a:ext uri="{9D8B030D-6E8A-4147-A177-3AD203B41FA5}">
                      <a16:colId xmlns:a16="http://schemas.microsoft.com/office/drawing/2014/main" val="1853096123"/>
                    </a:ext>
                  </a:extLst>
                </a:gridCol>
                <a:gridCol w="4745736">
                  <a:extLst>
                    <a:ext uri="{9D8B030D-6E8A-4147-A177-3AD203B41FA5}">
                      <a16:colId xmlns:a16="http://schemas.microsoft.com/office/drawing/2014/main" val="3870759390"/>
                    </a:ext>
                  </a:extLst>
                </a:gridCol>
              </a:tblGrid>
              <a:tr h="449414">
                <a:tc>
                  <a:txBody>
                    <a:bodyPr/>
                    <a:lstStyle/>
                    <a:p>
                      <a:pPr algn="l" fontAlgn="t"/>
                      <a:r>
                        <a:rPr lang="en-US" b="1" dirty="0">
                          <a:effectLst/>
                        </a:rPr>
                        <a:t>Step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b="1" dirty="0">
                          <a:effectLst/>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34745735"/>
                  </a:ext>
                </a:extLst>
              </a:tr>
              <a:tr h="786474">
                <a:tc>
                  <a:txBody>
                    <a:bodyPr/>
                    <a:lstStyle/>
                    <a:p>
                      <a:pPr algn="l" fontAlgn="t"/>
                      <a:r>
                        <a:rPr lang="en-GB" u="none" strike="noStrike">
                          <a:effectLst/>
                          <a:hlinkClick r:id="rId3"/>
                        </a:rPr>
                        <a:t>1. Evaluate AKS cluster health</a:t>
                      </a:r>
                      <a:r>
                        <a:rPr lang="en-GB">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a:effectLst/>
                        </a:rPr>
                        <a:t>Check the overall health of the cluster and 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86577909"/>
                  </a:ext>
                </a:extLst>
              </a:tr>
              <a:tr h="786474">
                <a:tc>
                  <a:txBody>
                    <a:bodyPr/>
                    <a:lstStyle/>
                    <a:p>
                      <a:pPr algn="l" fontAlgn="t"/>
                      <a:r>
                        <a:rPr lang="en-GB" u="none" strike="noStrike">
                          <a:effectLst/>
                          <a:hlinkClick r:id="rId4"/>
                        </a:rPr>
                        <a:t>2. Examine node and pod health</a:t>
                      </a:r>
                      <a:r>
                        <a:rPr lang="en-GB">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a:effectLst/>
                        </a:rPr>
                        <a:t>Evaluate the health of the AKS worker nodes.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51289967"/>
                  </a:ext>
                </a:extLst>
              </a:tr>
              <a:tr h="786474">
                <a:tc>
                  <a:txBody>
                    <a:bodyPr/>
                    <a:lstStyle/>
                    <a:p>
                      <a:pPr algn="l" fontAlgn="t"/>
                      <a:r>
                        <a:rPr lang="en-US" u="none" strike="noStrike">
                          <a:effectLst/>
                          <a:hlinkClick r:id="rId5"/>
                        </a:rPr>
                        <a:t>3. Monitor workload deployments</a:t>
                      </a:r>
                      <a:r>
                        <a:rPr lang="en-US">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a:effectLst/>
                        </a:rPr>
                        <a:t>Ensure that all deployments and DaemonSet features are running.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97936916"/>
                  </a:ext>
                </a:extLst>
              </a:tr>
              <a:tr h="786474">
                <a:tc>
                  <a:txBody>
                    <a:bodyPr/>
                    <a:lstStyle/>
                    <a:p>
                      <a:pPr algn="l" fontAlgn="t"/>
                      <a:r>
                        <a:rPr lang="en-US" u="none" strike="noStrike">
                          <a:effectLst/>
                          <a:hlinkClick r:id="rId6"/>
                        </a:rPr>
                        <a:t>4. Validate admission controllers</a:t>
                      </a:r>
                      <a:r>
                        <a:rPr lang="en-US">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a:effectLst/>
                        </a:rPr>
                        <a:t>Check whether the admission controllers are working as expected.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17316182"/>
                  </a:ext>
                </a:extLst>
              </a:tr>
              <a:tr h="786474">
                <a:tc>
                  <a:txBody>
                    <a:bodyPr/>
                    <a:lstStyle/>
                    <a:p>
                      <a:pPr algn="l" fontAlgn="t"/>
                      <a:r>
                        <a:rPr lang="en-GB" u="none" strike="noStrike">
                          <a:effectLst/>
                          <a:hlinkClick r:id="rId7"/>
                        </a:rPr>
                        <a:t>5. Verify the connection to the container registry</a:t>
                      </a:r>
                      <a:r>
                        <a:rPr lang="en-GB">
                          <a:effectLst/>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GB" dirty="0">
                          <a:effectLst/>
                        </a:rPr>
                        <a:t>Verify the connection to the container registry.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5511187"/>
                  </a:ext>
                </a:extLst>
              </a:tr>
            </a:tbl>
          </a:graphicData>
        </a:graphic>
      </p:graphicFrame>
    </p:spTree>
    <p:extLst>
      <p:ext uri="{BB962C8B-B14F-4D97-AF65-F5344CB8AC3E}">
        <p14:creationId xmlns:p14="http://schemas.microsoft.com/office/powerpoint/2010/main" val="17488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343596" y="2033377"/>
            <a:ext cx="6472474" cy="565091"/>
          </a:xfrm>
        </p:spPr>
        <p:txBody>
          <a:bodyPr/>
          <a:lstStyle/>
          <a:p>
            <a:pPr algn="l"/>
            <a:r>
              <a:rPr lang="en-US" b="1" i="0" dirty="0">
                <a:solidFill>
                  <a:srgbClr val="161616"/>
                </a:solidFill>
                <a:effectLst/>
                <a:latin typeface="Segoe UI" panose="020B0502040204020203" pitchFamily="34" charset="0"/>
              </a:rPr>
              <a:t>Evaluate AKS cluster health</a:t>
            </a:r>
          </a:p>
        </p:txBody>
      </p:sp>
    </p:spTree>
    <p:extLst>
      <p:ext uri="{BB962C8B-B14F-4D97-AF65-F5344CB8AC3E}">
        <p14:creationId xmlns:p14="http://schemas.microsoft.com/office/powerpoint/2010/main" val="139747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1F7FC-E9D8-CA73-DDBB-0285ED08FB73}"/>
              </a:ext>
            </a:extLst>
          </p:cNvPr>
          <p:cNvSpPr txBox="1"/>
          <p:nvPr/>
        </p:nvSpPr>
        <p:spPr>
          <a:xfrm>
            <a:off x="193548" y="235958"/>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Diagnose and solve problems</a:t>
            </a:r>
          </a:p>
        </p:txBody>
      </p:sp>
      <p:pic>
        <p:nvPicPr>
          <p:cNvPr id="4" name="Picture 3">
            <a:extLst>
              <a:ext uri="{FF2B5EF4-FFF2-40B4-BE49-F238E27FC236}">
                <a16:creationId xmlns:a16="http://schemas.microsoft.com/office/drawing/2014/main" id="{7C69F74A-3687-C4C2-33D2-51697DE62324}"/>
              </a:ext>
            </a:extLst>
          </p:cNvPr>
          <p:cNvPicPr>
            <a:picLocks noChangeAspect="1"/>
          </p:cNvPicPr>
          <p:nvPr/>
        </p:nvPicPr>
        <p:blipFill>
          <a:blip r:embed="rId3"/>
          <a:stretch>
            <a:fillRect/>
          </a:stretch>
        </p:blipFill>
        <p:spPr>
          <a:xfrm>
            <a:off x="192024" y="793955"/>
            <a:ext cx="12192000" cy="5270090"/>
          </a:xfrm>
          <a:prstGeom prst="rect">
            <a:avLst/>
          </a:prstGeom>
        </p:spPr>
      </p:pic>
    </p:spTree>
    <p:extLst>
      <p:ext uri="{BB962C8B-B14F-4D97-AF65-F5344CB8AC3E}">
        <p14:creationId xmlns:p14="http://schemas.microsoft.com/office/powerpoint/2010/main" val="2509853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creenshot that shows the AKS resource health overview.">
            <a:extLst>
              <a:ext uri="{FF2B5EF4-FFF2-40B4-BE49-F238E27FC236}">
                <a16:creationId xmlns:a16="http://schemas.microsoft.com/office/drawing/2014/main" id="{12AED7B0-61A5-513D-55EE-25C8DA467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6" y="555640"/>
            <a:ext cx="11615928" cy="6160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E09219-1E49-53A1-78F1-EDA27FD1F468}"/>
              </a:ext>
            </a:extLst>
          </p:cNvPr>
          <p:cNvSpPr txBox="1"/>
          <p:nvPr/>
        </p:nvSpPr>
        <p:spPr>
          <a:xfrm>
            <a:off x="288036" y="141986"/>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Resource Health</a:t>
            </a:r>
          </a:p>
        </p:txBody>
      </p:sp>
    </p:spTree>
    <p:extLst>
      <p:ext uri="{BB962C8B-B14F-4D97-AF65-F5344CB8AC3E}">
        <p14:creationId xmlns:p14="http://schemas.microsoft.com/office/powerpoint/2010/main" val="1255265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Screenshot that shows the Advisor for AKS result with actions.">
            <a:extLst>
              <a:ext uri="{FF2B5EF4-FFF2-40B4-BE49-F238E27FC236}">
                <a16:creationId xmlns:a16="http://schemas.microsoft.com/office/drawing/2014/main" id="{96C68D11-BDE8-3F7D-D24F-5A92B3FE1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5818"/>
            <a:ext cx="12192000" cy="51863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0EAECA-6986-553E-757B-64FE95D35D19}"/>
              </a:ext>
            </a:extLst>
          </p:cNvPr>
          <p:cNvSpPr txBox="1"/>
          <p:nvPr/>
        </p:nvSpPr>
        <p:spPr>
          <a:xfrm>
            <a:off x="203454" y="208526"/>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Advisor</a:t>
            </a:r>
          </a:p>
        </p:txBody>
      </p:sp>
    </p:spTree>
    <p:extLst>
      <p:ext uri="{BB962C8B-B14F-4D97-AF65-F5344CB8AC3E}">
        <p14:creationId xmlns:p14="http://schemas.microsoft.com/office/powerpoint/2010/main" val="213237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11E2D80-5C65-4287-7498-BC36EBDD96F9}"/>
              </a:ext>
            </a:extLst>
          </p:cNvPr>
          <p:cNvGraphicFramePr/>
          <p:nvPr>
            <p:extLst>
              <p:ext uri="{D42A27DB-BD31-4B8C-83A1-F6EECF244321}">
                <p14:modId xmlns:p14="http://schemas.microsoft.com/office/powerpoint/2010/main" val="3629798104"/>
              </p:ext>
            </p:extLst>
          </p:nvPr>
        </p:nvGraphicFramePr>
        <p:xfrm>
          <a:off x="1062990" y="651224"/>
          <a:ext cx="9891522" cy="582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315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creenshot that shows queries.">
            <a:extLst>
              <a:ext uri="{FF2B5EF4-FFF2-40B4-BE49-F238E27FC236}">
                <a16:creationId xmlns:a16="http://schemas.microsoft.com/office/drawing/2014/main" id="{F49C2599-39C4-ABE1-D0AC-18F8C1F8B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683225"/>
            <a:ext cx="10357041" cy="6174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93AA73-60F9-A691-82B8-098E801C9FB0}"/>
              </a:ext>
            </a:extLst>
          </p:cNvPr>
          <p:cNvSpPr txBox="1"/>
          <p:nvPr/>
        </p:nvSpPr>
        <p:spPr>
          <a:xfrm>
            <a:off x="203454" y="208526"/>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Log Analytics</a:t>
            </a:r>
          </a:p>
        </p:txBody>
      </p:sp>
    </p:spTree>
    <p:extLst>
      <p:ext uri="{BB962C8B-B14F-4D97-AF65-F5344CB8AC3E}">
        <p14:creationId xmlns:p14="http://schemas.microsoft.com/office/powerpoint/2010/main" val="105720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343596" y="1468287"/>
            <a:ext cx="7465380" cy="1130181"/>
          </a:xfrm>
        </p:spPr>
        <p:txBody>
          <a:bodyPr/>
          <a:lstStyle/>
          <a:p>
            <a:pPr algn="l"/>
            <a:r>
              <a:rPr lang="en-GB" b="1" i="0" dirty="0">
                <a:solidFill>
                  <a:srgbClr val="161616"/>
                </a:solidFill>
                <a:effectLst/>
                <a:latin typeface="Segoe UI" panose="020B0502040204020203" pitchFamily="34" charset="0"/>
              </a:rPr>
              <a:t>Examine node and pod health</a:t>
            </a:r>
          </a:p>
        </p:txBody>
      </p:sp>
    </p:spTree>
    <p:extLst>
      <p:ext uri="{BB962C8B-B14F-4D97-AF65-F5344CB8AC3E}">
        <p14:creationId xmlns:p14="http://schemas.microsoft.com/office/powerpoint/2010/main" val="1349124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1F7FC-E9D8-CA73-DDBB-0285ED08FB73}"/>
              </a:ext>
            </a:extLst>
          </p:cNvPr>
          <p:cNvSpPr txBox="1"/>
          <p:nvPr/>
        </p:nvSpPr>
        <p:spPr>
          <a:xfrm>
            <a:off x="193548" y="235958"/>
            <a:ext cx="6094476" cy="369332"/>
          </a:xfrm>
          <a:prstGeom prst="rect">
            <a:avLst/>
          </a:prstGeom>
          <a:noFill/>
        </p:spPr>
        <p:txBody>
          <a:bodyPr wrap="square">
            <a:spAutoFit/>
          </a:bodyPr>
          <a:lstStyle/>
          <a:p>
            <a:pPr algn="l"/>
            <a:r>
              <a:rPr lang="en-GB" b="1" i="0" dirty="0">
                <a:solidFill>
                  <a:srgbClr val="161616"/>
                </a:solidFill>
                <a:effectLst/>
                <a:latin typeface="Segoe UI" panose="020B0502040204020203" pitchFamily="34" charset="0"/>
              </a:rPr>
              <a:t>Azure Monitor containers health view</a:t>
            </a:r>
          </a:p>
        </p:txBody>
      </p:sp>
      <p:pic>
        <p:nvPicPr>
          <p:cNvPr id="21506" name="Picture 2" descr="Screenshot that shows the Monitor containers health view.">
            <a:extLst>
              <a:ext uri="{FF2B5EF4-FFF2-40B4-BE49-F238E27FC236}">
                <a16:creationId xmlns:a16="http://schemas.microsoft.com/office/drawing/2014/main" id="{E1C919AD-F24D-7207-DA13-B7534315B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48" y="797315"/>
            <a:ext cx="10129838" cy="591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E09219-1E49-53A1-78F1-EDA27FD1F468}"/>
              </a:ext>
            </a:extLst>
          </p:cNvPr>
          <p:cNvSpPr txBox="1"/>
          <p:nvPr/>
        </p:nvSpPr>
        <p:spPr>
          <a:xfrm>
            <a:off x="288036" y="141986"/>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AKS nodes view</a:t>
            </a:r>
          </a:p>
        </p:txBody>
      </p:sp>
      <p:pic>
        <p:nvPicPr>
          <p:cNvPr id="24578" name="Picture 2" descr="Screenshot that shows the AKS nodes view.">
            <a:extLst>
              <a:ext uri="{FF2B5EF4-FFF2-40B4-BE49-F238E27FC236}">
                <a16:creationId xmlns:a16="http://schemas.microsoft.com/office/drawing/2014/main" id="{8D335E20-9FE3-C5CF-C6BB-51B534BFE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36" y="1097660"/>
            <a:ext cx="10867644" cy="561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837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EAECA-6986-553E-757B-64FE95D35D19}"/>
              </a:ext>
            </a:extLst>
          </p:cNvPr>
          <p:cNvSpPr txBox="1"/>
          <p:nvPr/>
        </p:nvSpPr>
        <p:spPr>
          <a:xfrm>
            <a:off x="203454" y="208526"/>
            <a:ext cx="6094476" cy="369332"/>
          </a:xfrm>
          <a:prstGeom prst="rect">
            <a:avLst/>
          </a:prstGeom>
          <a:noFill/>
        </p:spPr>
        <p:txBody>
          <a:bodyPr wrap="square">
            <a:spAutoFit/>
          </a:bodyPr>
          <a:lstStyle/>
          <a:p>
            <a:pPr algn="l"/>
            <a:r>
              <a:rPr lang="en-GB" b="1" i="0" dirty="0">
                <a:solidFill>
                  <a:srgbClr val="161616"/>
                </a:solidFill>
                <a:effectLst/>
                <a:latin typeface="Segoe UI" panose="020B0502040204020203" pitchFamily="34" charset="0"/>
              </a:rPr>
              <a:t>In-cluster monitoring with Prometheus and Grafana</a:t>
            </a:r>
          </a:p>
        </p:txBody>
      </p:sp>
      <p:pic>
        <p:nvPicPr>
          <p:cNvPr id="23554" name="Picture 2" descr="Screenshot that shows the Prometheus and Grafana dashboard node.">
            <a:extLst>
              <a:ext uri="{FF2B5EF4-FFF2-40B4-BE49-F238E27FC236}">
                <a16:creationId xmlns:a16="http://schemas.microsoft.com/office/drawing/2014/main" id="{63584930-A0AD-3EAD-2054-507A18D69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4238"/>
            <a:ext cx="12192000" cy="254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948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creenshot that shows queries.">
            <a:extLst>
              <a:ext uri="{FF2B5EF4-FFF2-40B4-BE49-F238E27FC236}">
                <a16:creationId xmlns:a16="http://schemas.microsoft.com/office/drawing/2014/main" id="{F49C2599-39C4-ABE1-D0AC-18F8C1F8B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683225"/>
            <a:ext cx="10357041" cy="61747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93AA73-60F9-A691-82B8-098E801C9FB0}"/>
              </a:ext>
            </a:extLst>
          </p:cNvPr>
          <p:cNvSpPr txBox="1"/>
          <p:nvPr/>
        </p:nvSpPr>
        <p:spPr>
          <a:xfrm>
            <a:off x="203454" y="208526"/>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Log Analytics</a:t>
            </a:r>
          </a:p>
        </p:txBody>
      </p:sp>
    </p:spTree>
    <p:extLst>
      <p:ext uri="{BB962C8B-B14F-4D97-AF65-F5344CB8AC3E}">
        <p14:creationId xmlns:p14="http://schemas.microsoft.com/office/powerpoint/2010/main" val="1682286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E906BA-C077-C484-F2E9-49EE714A8A7A}"/>
              </a:ext>
            </a:extLst>
          </p:cNvPr>
          <p:cNvSpPr txBox="1"/>
          <p:nvPr/>
        </p:nvSpPr>
        <p:spPr>
          <a:xfrm>
            <a:off x="514350" y="263390"/>
            <a:ext cx="6094476" cy="369332"/>
          </a:xfrm>
          <a:prstGeom prst="rect">
            <a:avLst/>
          </a:prstGeom>
          <a:noFill/>
        </p:spPr>
        <p:txBody>
          <a:bodyPr wrap="square">
            <a:spAutoFit/>
          </a:bodyPr>
          <a:lstStyle/>
          <a:p>
            <a:pPr algn="l"/>
            <a:r>
              <a:rPr lang="en-GB" b="1" i="0" dirty="0">
                <a:solidFill>
                  <a:srgbClr val="161616"/>
                </a:solidFill>
                <a:effectLst/>
                <a:latin typeface="Segoe UI" panose="020B0502040204020203" pitchFamily="34" charset="0"/>
              </a:rPr>
              <a:t>Verify the control plane and worker node connectivity</a:t>
            </a:r>
          </a:p>
        </p:txBody>
      </p:sp>
      <p:sp>
        <p:nvSpPr>
          <p:cNvPr id="4" name="Rectangle 1">
            <a:extLst>
              <a:ext uri="{FF2B5EF4-FFF2-40B4-BE49-F238E27FC236}">
                <a16:creationId xmlns:a16="http://schemas.microsoft.com/office/drawing/2014/main" id="{1AC36ED1-D50A-AA3B-4E7A-2B43CE7CC8BB}"/>
              </a:ext>
            </a:extLst>
          </p:cNvPr>
          <p:cNvSpPr>
            <a:spLocks noChangeArrowheads="1"/>
          </p:cNvSpPr>
          <p:nvPr/>
        </p:nvSpPr>
        <p:spPr bwMode="auto">
          <a:xfrm>
            <a:off x="1188720" y="836057"/>
            <a:ext cx="9056646" cy="15465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a:buFont typeface="+mj-lt"/>
              <a:buAutoNum type="arabicPeriod"/>
            </a:pPr>
            <a:r>
              <a:rPr lang="en-US" altLang="en-US" dirty="0">
                <a:solidFill>
                  <a:srgbClr val="161616"/>
                </a:solidFill>
                <a:latin typeface="Segoe UI" panose="020B0502040204020203" pitchFamily="34" charset="0"/>
                <a:cs typeface="Segoe UI" panose="020B0502040204020203" pitchFamily="34" charset="0"/>
              </a:rPr>
              <a:t>To ensure that the connectivity agent pods work properly, run the following command:</a:t>
            </a:r>
          </a:p>
          <a:p>
            <a:pPr lvl="0"/>
            <a:endParaRPr lang="en-US" altLang="en-US" sz="1600" b="1" dirty="0">
              <a:solidFill>
                <a:srgbClr val="FF0000"/>
              </a:solidFill>
            </a:endParaRPr>
          </a:p>
          <a:p>
            <a:pPr lvl="0"/>
            <a:r>
              <a:rPr lang="en-US" altLang="en-US" sz="2000" b="1" dirty="0">
                <a:solidFill>
                  <a:srgbClr val="FF0000"/>
                </a:solidFill>
                <a:latin typeface="SFMono-Regular"/>
              </a:rPr>
              <a:t>	</a:t>
            </a:r>
            <a:r>
              <a:rPr lang="en-US" altLang="en-US" sz="2000" b="1" dirty="0" err="1">
                <a:solidFill>
                  <a:srgbClr val="FF0000"/>
                </a:solidFill>
                <a:latin typeface="SFMono-Regular"/>
              </a:rPr>
              <a:t>kubectl</a:t>
            </a:r>
            <a:r>
              <a:rPr lang="en-US" altLang="en-US" sz="2000" b="1" dirty="0">
                <a:solidFill>
                  <a:srgbClr val="FF0000"/>
                </a:solidFill>
                <a:latin typeface="SFMono-Regular"/>
              </a:rPr>
              <a:t> get deploy </a:t>
            </a:r>
            <a:r>
              <a:rPr lang="en-US" altLang="en-US" sz="2000" b="1" dirty="0" err="1">
                <a:solidFill>
                  <a:srgbClr val="FF0000"/>
                </a:solidFill>
                <a:latin typeface="SFMono-Regular"/>
              </a:rPr>
              <a:t>konnectivity</a:t>
            </a:r>
            <a:r>
              <a:rPr lang="en-US" altLang="en-US" sz="2000" b="1" dirty="0">
                <a:solidFill>
                  <a:srgbClr val="FF0000"/>
                </a:solidFill>
                <a:latin typeface="SFMono-Regular"/>
              </a:rPr>
              <a:t>-agent -n </a:t>
            </a:r>
            <a:r>
              <a:rPr lang="en-US" altLang="en-US" sz="2000" b="1" dirty="0" err="1">
                <a:solidFill>
                  <a:srgbClr val="FF0000"/>
                </a:solidFill>
                <a:latin typeface="SFMono-Regular"/>
              </a:rPr>
              <a:t>kube</a:t>
            </a:r>
            <a:r>
              <a:rPr lang="en-US" altLang="en-US" sz="2000" b="1" dirty="0">
                <a:solidFill>
                  <a:srgbClr val="FF0000"/>
                </a:solidFill>
                <a:latin typeface="SFMono-Regular"/>
              </a:rPr>
              <a:t>-system </a:t>
            </a:r>
          </a:p>
          <a:p>
            <a:pPr lvl="0"/>
            <a:endParaRPr lang="en-US" altLang="en-US" sz="1050" dirty="0"/>
          </a:p>
          <a:p>
            <a:pPr lvl="0"/>
            <a:r>
              <a:rPr lang="en-US" altLang="en-US" dirty="0">
                <a:solidFill>
                  <a:srgbClr val="161616"/>
                </a:solidFill>
                <a:latin typeface="Segoe UI" panose="020B0502040204020203" pitchFamily="34" charset="0"/>
                <a:cs typeface="Segoe UI" panose="020B0502040204020203" pitchFamily="34" charset="0"/>
              </a:rPr>
              <a:t>Make sure that the pods are in a ready state.</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E76C9D5-F30A-53C0-09C3-04304F692FA1}"/>
              </a:ext>
            </a:extLst>
          </p:cNvPr>
          <p:cNvSpPr txBox="1"/>
          <p:nvPr/>
        </p:nvSpPr>
        <p:spPr>
          <a:xfrm>
            <a:off x="1117854" y="2401303"/>
            <a:ext cx="6094476" cy="369332"/>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view the logs of the </a:t>
            </a:r>
            <a:r>
              <a:rPr kumimoji="0" lang="en-US" altLang="en-US" sz="1600" b="1" i="0" u="none" strike="noStrike" cap="none" normalizeH="0" baseline="0" dirty="0" err="1">
                <a:ln>
                  <a:noFill/>
                </a:ln>
                <a:solidFill>
                  <a:srgbClr val="161616"/>
                </a:solidFill>
                <a:effectLst/>
                <a:latin typeface="SFMono-Regular"/>
              </a:rPr>
              <a:t>konnectivity</a:t>
            </a:r>
            <a:r>
              <a:rPr kumimoji="0" lang="en-US" altLang="en-US" sz="1600" b="1" i="0" u="none" strike="noStrike" cap="none" normalizeH="0" baseline="0" dirty="0">
                <a:ln>
                  <a:noFill/>
                </a:ln>
                <a:solidFill>
                  <a:srgbClr val="161616"/>
                </a:solidFill>
                <a:effectLst/>
                <a:latin typeface="SFMono-Regular"/>
              </a:rPr>
              <a:t>-agen</a:t>
            </a:r>
            <a:r>
              <a:rPr kumimoji="0" lang="en-US" altLang="en-US" sz="1100" b="0" i="0" u="none" strike="noStrike" cap="none" normalizeH="0" baseline="0" dirty="0">
                <a:ln>
                  <a:noFill/>
                </a:ln>
                <a:solidFill>
                  <a:srgbClr val="161616"/>
                </a:solidFill>
                <a:effectLst/>
                <a:latin typeface="SFMono-Regular"/>
              </a:rPr>
              <a:t>t</a:t>
            </a:r>
            <a:r>
              <a:rPr kumimoji="0" lang="en-US" altLang="en-US" sz="18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pods:</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38365E4-5A06-330F-3670-2E72AD844522}"/>
              </a:ext>
            </a:extLst>
          </p:cNvPr>
          <p:cNvSpPr txBox="1"/>
          <p:nvPr/>
        </p:nvSpPr>
        <p:spPr>
          <a:xfrm>
            <a:off x="1300734" y="3032683"/>
            <a:ext cx="8373618" cy="400110"/>
          </a:xfrm>
          <a:prstGeom prst="rect">
            <a:avLst/>
          </a:prstGeom>
          <a:noFill/>
        </p:spPr>
        <p:txBody>
          <a:bodyPr wrap="square">
            <a:spAutoFit/>
          </a:bodyPr>
          <a:lstStyle/>
          <a:p>
            <a:r>
              <a:rPr lang="en-GB" sz="2000" b="1" dirty="0" err="1">
                <a:solidFill>
                  <a:srgbClr val="FF0000"/>
                </a:solidFill>
                <a:latin typeface="SFMono-Regular"/>
              </a:rPr>
              <a:t>kubectl</a:t>
            </a:r>
            <a:r>
              <a:rPr lang="en-GB" sz="2000" b="1" dirty="0">
                <a:solidFill>
                  <a:srgbClr val="FF0000"/>
                </a:solidFill>
                <a:latin typeface="SFMono-Regular"/>
              </a:rPr>
              <a:t> logs -l app=</a:t>
            </a:r>
            <a:r>
              <a:rPr lang="en-GB" sz="2000" b="1" dirty="0" err="1">
                <a:solidFill>
                  <a:srgbClr val="FF0000"/>
                </a:solidFill>
                <a:latin typeface="SFMono-Regular"/>
              </a:rPr>
              <a:t>konnectivity</a:t>
            </a:r>
            <a:r>
              <a:rPr lang="en-GB" sz="2000" b="1" dirty="0">
                <a:solidFill>
                  <a:srgbClr val="FF0000"/>
                </a:solidFill>
                <a:latin typeface="SFMono-Regular"/>
              </a:rPr>
              <a:t>-agent -n </a:t>
            </a:r>
            <a:r>
              <a:rPr lang="en-GB" sz="2000" b="1" dirty="0" err="1">
                <a:solidFill>
                  <a:srgbClr val="FF0000"/>
                </a:solidFill>
                <a:latin typeface="SFMono-Regular"/>
              </a:rPr>
              <a:t>kube</a:t>
            </a:r>
            <a:r>
              <a:rPr lang="en-GB" sz="2000" b="1" dirty="0">
                <a:solidFill>
                  <a:srgbClr val="FF0000"/>
                </a:solidFill>
                <a:latin typeface="SFMono-Regular"/>
              </a:rPr>
              <a:t>-system --tail=50</a:t>
            </a:r>
            <a:endParaRPr lang="en-US" sz="2000" b="1" dirty="0">
              <a:solidFill>
                <a:srgbClr val="FF0000"/>
              </a:solidFill>
              <a:latin typeface="SFMono-Regular"/>
            </a:endParaRPr>
          </a:p>
        </p:txBody>
      </p:sp>
    </p:spTree>
    <p:extLst>
      <p:ext uri="{BB962C8B-B14F-4D97-AF65-F5344CB8AC3E}">
        <p14:creationId xmlns:p14="http://schemas.microsoft.com/office/powerpoint/2010/main" val="2544495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9DBB8-F862-E1A8-7EE8-232C20477907}"/>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790784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57CB1-E24A-020B-A45F-59D98B65C8F6}"/>
              </a:ext>
            </a:extLst>
          </p:cNvPr>
          <p:cNvSpPr>
            <a:spLocks noGrp="1"/>
          </p:cNvSpPr>
          <p:nvPr>
            <p:ph type="title"/>
          </p:nvPr>
        </p:nvSpPr>
        <p:spPr>
          <a:xfrm>
            <a:off x="581340" y="2384524"/>
            <a:ext cx="6472474" cy="1695272"/>
          </a:xfrm>
        </p:spPr>
        <p:txBody>
          <a:bodyPr/>
          <a:lstStyle/>
          <a:p>
            <a:pPr algn="l"/>
            <a:r>
              <a:rPr lang="en-GB" b="1" i="0" dirty="0">
                <a:solidFill>
                  <a:srgbClr val="161616"/>
                </a:solidFill>
                <a:effectLst/>
                <a:latin typeface="Segoe UI" panose="020B0502040204020203" pitchFamily="34" charset="0"/>
              </a:rPr>
              <a:t>Baseline architecture for an Azure Kubernetes Service (AKS) cluster</a:t>
            </a:r>
          </a:p>
        </p:txBody>
      </p:sp>
    </p:spTree>
    <p:extLst>
      <p:ext uri="{BB962C8B-B14F-4D97-AF65-F5344CB8AC3E}">
        <p14:creationId xmlns:p14="http://schemas.microsoft.com/office/powerpoint/2010/main" val="2138463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D17A8AB-4848-3DDF-CA56-CFF6E4116A94}"/>
              </a:ext>
            </a:extLst>
          </p:cNvPr>
          <p:cNvGraphicFramePr/>
          <p:nvPr>
            <p:extLst>
              <p:ext uri="{D42A27DB-BD31-4B8C-83A1-F6EECF244321}">
                <p14:modId xmlns:p14="http://schemas.microsoft.com/office/powerpoint/2010/main" val="639114521"/>
              </p:ext>
            </p:extLst>
          </p:nvPr>
        </p:nvGraphicFramePr>
        <p:xfrm>
          <a:off x="173736" y="335845"/>
          <a:ext cx="11896344" cy="2754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DC34A2AC-93C4-6FD0-343B-29377C09795B}"/>
              </a:ext>
            </a:extLst>
          </p:cNvPr>
          <p:cNvGrpSpPr/>
          <p:nvPr/>
        </p:nvGrpSpPr>
        <p:grpSpPr>
          <a:xfrm>
            <a:off x="3276600" y="3331859"/>
            <a:ext cx="2712719" cy="697866"/>
            <a:chOff x="8095409" y="1699654"/>
            <a:chExt cx="1774576" cy="697866"/>
          </a:xfrm>
          <a:solidFill>
            <a:schemeClr val="tx1"/>
          </a:solidFill>
        </p:grpSpPr>
        <p:sp>
          <p:nvSpPr>
            <p:cNvPr id="19" name="Rectangle 18">
              <a:extLst>
                <a:ext uri="{FF2B5EF4-FFF2-40B4-BE49-F238E27FC236}">
                  <a16:creationId xmlns:a16="http://schemas.microsoft.com/office/drawing/2014/main" id="{647CC5CE-F791-B14D-332F-8C017A3B54E0}"/>
                </a:ext>
              </a:extLst>
            </p:cNvPr>
            <p:cNvSpPr/>
            <p:nvPr/>
          </p:nvSpPr>
          <p:spPr>
            <a:xfrm>
              <a:off x="8095409" y="1699654"/>
              <a:ext cx="1774576" cy="697866"/>
            </a:xfrm>
            <a:prstGeom prst="rect">
              <a:avLst/>
            </a:prstGeom>
            <a:grpFill/>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331566D9-B57E-5308-6A80-EF8091D2AC1F}"/>
                </a:ext>
              </a:extLst>
            </p:cNvPr>
            <p:cNvSpPr txBox="1"/>
            <p:nvPr/>
          </p:nvSpPr>
          <p:spPr>
            <a:xfrm>
              <a:off x="8095409" y="1699654"/>
              <a:ext cx="1774576" cy="6978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Business continuity</a:t>
              </a:r>
              <a:endParaRPr lang="en-US" sz="1800" kern="1200" dirty="0"/>
            </a:p>
          </p:txBody>
        </p:sp>
      </p:grpSp>
      <p:grpSp>
        <p:nvGrpSpPr>
          <p:cNvPr id="10" name="Group 9">
            <a:extLst>
              <a:ext uri="{FF2B5EF4-FFF2-40B4-BE49-F238E27FC236}">
                <a16:creationId xmlns:a16="http://schemas.microsoft.com/office/drawing/2014/main" id="{CEB25E96-8681-D77C-7918-96BF2546F620}"/>
              </a:ext>
            </a:extLst>
          </p:cNvPr>
          <p:cNvGrpSpPr/>
          <p:nvPr/>
        </p:nvGrpSpPr>
        <p:grpSpPr>
          <a:xfrm>
            <a:off x="3276600" y="4133751"/>
            <a:ext cx="2712719" cy="2251243"/>
            <a:chOff x="8095409" y="2397521"/>
            <a:chExt cx="1774576" cy="2251243"/>
          </a:xfrm>
          <a:solidFill>
            <a:schemeClr val="bg1">
              <a:lumMod val="85000"/>
            </a:schemeClr>
          </a:solidFill>
        </p:grpSpPr>
        <p:sp>
          <p:nvSpPr>
            <p:cNvPr id="17" name="Rectangle 16">
              <a:extLst>
                <a:ext uri="{FF2B5EF4-FFF2-40B4-BE49-F238E27FC236}">
                  <a16:creationId xmlns:a16="http://schemas.microsoft.com/office/drawing/2014/main" id="{74F5BAD7-550B-E14B-E0F5-B69F30A61FB3}"/>
                </a:ext>
              </a:extLst>
            </p:cNvPr>
            <p:cNvSpPr/>
            <p:nvPr/>
          </p:nvSpPr>
          <p:spPr>
            <a:xfrm>
              <a:off x="8095409" y="2397521"/>
              <a:ext cx="1774576" cy="2251243"/>
            </a:xfrm>
            <a:prstGeom prst="rect">
              <a:avLst/>
            </a:prstGeom>
            <a:grpFill/>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82DA3D2A-8112-87E2-E978-B2597456ED7D}"/>
                </a:ext>
              </a:extLst>
            </p:cNvPr>
            <p:cNvSpPr txBox="1"/>
            <p:nvPr/>
          </p:nvSpPr>
          <p:spPr>
            <a:xfrm>
              <a:off x="8095409" y="2397521"/>
              <a:ext cx="1774576" cy="2251243"/>
            </a:xfrm>
            <a:prstGeom prst="rect">
              <a:avLst/>
            </a:prstGeom>
            <a:grp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Scalability</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Cluster and node availability</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Availability and multi-region support</a:t>
              </a:r>
              <a:endParaRPr lang="en-US" sz="1600" kern="1200" dirty="0">
                <a:solidFill>
                  <a:prstClr val="black">
                    <a:hueOff val="0"/>
                    <a:satOff val="0"/>
                    <a:lumOff val="0"/>
                    <a:alphaOff val="0"/>
                  </a:prstClr>
                </a:solidFill>
                <a:latin typeface="Segoe UI"/>
                <a:ea typeface="+mn-ea"/>
                <a:cs typeface="+mn-cs"/>
              </a:endParaRPr>
            </a:p>
          </p:txBody>
        </p:sp>
      </p:grpSp>
      <p:grpSp>
        <p:nvGrpSpPr>
          <p:cNvPr id="11" name="Group 10">
            <a:extLst>
              <a:ext uri="{FF2B5EF4-FFF2-40B4-BE49-F238E27FC236}">
                <a16:creationId xmlns:a16="http://schemas.microsoft.com/office/drawing/2014/main" id="{7CCAC79E-BDD1-F694-5B28-33B90FB8751E}"/>
              </a:ext>
            </a:extLst>
          </p:cNvPr>
          <p:cNvGrpSpPr/>
          <p:nvPr/>
        </p:nvGrpSpPr>
        <p:grpSpPr>
          <a:xfrm>
            <a:off x="6375562" y="3331859"/>
            <a:ext cx="2539838" cy="697866"/>
            <a:chOff x="10118427" y="1699654"/>
            <a:chExt cx="1774576" cy="697866"/>
          </a:xfrm>
        </p:grpSpPr>
        <p:sp>
          <p:nvSpPr>
            <p:cNvPr id="15" name="Rectangle 14">
              <a:extLst>
                <a:ext uri="{FF2B5EF4-FFF2-40B4-BE49-F238E27FC236}">
                  <a16:creationId xmlns:a16="http://schemas.microsoft.com/office/drawing/2014/main" id="{6B82AAFD-F7DF-ED34-23EB-56AAC7B214AC}"/>
                </a:ext>
              </a:extLst>
            </p:cNvPr>
            <p:cNvSpPr/>
            <p:nvPr/>
          </p:nvSpPr>
          <p:spPr>
            <a:xfrm>
              <a:off x="10118427" y="1699654"/>
              <a:ext cx="1774576" cy="697866"/>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3DD4BAC3-8901-85DC-84D6-32A45A0EB23D}"/>
                </a:ext>
              </a:extLst>
            </p:cNvPr>
            <p:cNvSpPr txBox="1"/>
            <p:nvPr/>
          </p:nvSpPr>
          <p:spPr>
            <a:xfrm>
              <a:off x="10118427" y="1699654"/>
              <a:ext cx="1774576" cy="6978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b="1" kern="1200"/>
                <a:t>Operations</a:t>
              </a:r>
              <a:endParaRPr lang="en-US" sz="1800" kern="1200"/>
            </a:p>
          </p:txBody>
        </p:sp>
      </p:grpSp>
      <p:grpSp>
        <p:nvGrpSpPr>
          <p:cNvPr id="12" name="Group 11">
            <a:extLst>
              <a:ext uri="{FF2B5EF4-FFF2-40B4-BE49-F238E27FC236}">
                <a16:creationId xmlns:a16="http://schemas.microsoft.com/office/drawing/2014/main" id="{57986F61-8478-9D41-B8E9-8EA36A412FF4}"/>
              </a:ext>
            </a:extLst>
          </p:cNvPr>
          <p:cNvGrpSpPr/>
          <p:nvPr/>
        </p:nvGrpSpPr>
        <p:grpSpPr>
          <a:xfrm>
            <a:off x="6375562" y="4133752"/>
            <a:ext cx="2539838" cy="2251243"/>
            <a:chOff x="10118427" y="2397521"/>
            <a:chExt cx="1774576" cy="2251243"/>
          </a:xfrm>
        </p:grpSpPr>
        <p:sp>
          <p:nvSpPr>
            <p:cNvPr id="13" name="Rectangle 12">
              <a:extLst>
                <a:ext uri="{FF2B5EF4-FFF2-40B4-BE49-F238E27FC236}">
                  <a16:creationId xmlns:a16="http://schemas.microsoft.com/office/drawing/2014/main" id="{83BE2096-DA90-1C71-3821-BE059D2A75C3}"/>
                </a:ext>
              </a:extLst>
            </p:cNvPr>
            <p:cNvSpPr/>
            <p:nvPr/>
          </p:nvSpPr>
          <p:spPr>
            <a:xfrm>
              <a:off x="10118427" y="2397521"/>
              <a:ext cx="1774576" cy="2251243"/>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B92886CA-D905-81B5-DF85-793EF9503288}"/>
                </a:ext>
              </a:extLst>
            </p:cNvPr>
            <p:cNvSpPr txBox="1"/>
            <p:nvPr/>
          </p:nvSpPr>
          <p:spPr>
            <a:xfrm>
              <a:off x="10118427" y="2397521"/>
              <a:ext cx="1774576" cy="22512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Cluster and workload CI/CD pipelines</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Cluster health and metrics</a:t>
              </a:r>
              <a:endParaRPr lang="en-US" sz="1600" kern="1200" dirty="0">
                <a:solidFill>
                  <a:prstClr val="black">
                    <a:hueOff val="0"/>
                    <a:satOff val="0"/>
                    <a:lumOff val="0"/>
                    <a:alphaOff val="0"/>
                  </a:prstClr>
                </a:solidFill>
                <a:latin typeface="Segoe UI"/>
                <a:ea typeface="+mn-ea"/>
                <a:cs typeface="+mn-cs"/>
              </a:endParaRPr>
            </a:p>
            <a:p>
              <a:pPr marL="171450" lvl="1" indent="-171450" algn="l" defTabSz="711200">
                <a:lnSpc>
                  <a:spcPct val="90000"/>
                </a:lnSpc>
                <a:spcBef>
                  <a:spcPct val="0"/>
                </a:spcBef>
                <a:spcAft>
                  <a:spcPct val="15000"/>
                </a:spcAft>
                <a:buChar char="•"/>
              </a:pPr>
              <a:r>
                <a:rPr lang="en-GB" sz="1600" kern="1200" dirty="0">
                  <a:solidFill>
                    <a:prstClr val="black">
                      <a:hueOff val="0"/>
                      <a:satOff val="0"/>
                      <a:lumOff val="0"/>
                      <a:alphaOff val="0"/>
                    </a:prstClr>
                  </a:solidFill>
                  <a:latin typeface="Segoe UI"/>
                  <a:ea typeface="+mn-ea"/>
                  <a:cs typeface="+mn-cs"/>
                </a:rPr>
                <a:t>Cost management and reporting</a:t>
              </a:r>
              <a:endParaRPr lang="en-US" sz="1600" kern="1200" dirty="0">
                <a:solidFill>
                  <a:prstClr val="black">
                    <a:hueOff val="0"/>
                    <a:satOff val="0"/>
                    <a:lumOff val="0"/>
                    <a:alphaOff val="0"/>
                  </a:prstClr>
                </a:solidFill>
                <a:latin typeface="Segoe UI"/>
                <a:ea typeface="+mn-ea"/>
                <a:cs typeface="+mn-cs"/>
              </a:endParaRPr>
            </a:p>
          </p:txBody>
        </p:sp>
      </p:grpSp>
    </p:spTree>
    <p:extLst>
      <p:ext uri="{BB962C8B-B14F-4D97-AF65-F5344CB8AC3E}">
        <p14:creationId xmlns:p14="http://schemas.microsoft.com/office/powerpoint/2010/main" val="326437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A4B2E-0D02-8B67-420F-096FE9587453}"/>
              </a:ext>
            </a:extLst>
          </p:cNvPr>
          <p:cNvPicPr>
            <a:picLocks noChangeAspect="1"/>
          </p:cNvPicPr>
          <p:nvPr/>
        </p:nvPicPr>
        <p:blipFill>
          <a:blip r:embed="rId3"/>
          <a:stretch>
            <a:fillRect/>
          </a:stretch>
        </p:blipFill>
        <p:spPr>
          <a:xfrm>
            <a:off x="411480" y="285250"/>
            <a:ext cx="9656064" cy="6455664"/>
          </a:xfrm>
          <a:prstGeom prst="rect">
            <a:avLst/>
          </a:prstGeom>
        </p:spPr>
      </p:pic>
      <p:sp>
        <p:nvSpPr>
          <p:cNvPr id="3" name="TextBox 2">
            <a:extLst>
              <a:ext uri="{FF2B5EF4-FFF2-40B4-BE49-F238E27FC236}">
                <a16:creationId xmlns:a16="http://schemas.microsoft.com/office/drawing/2014/main" id="{7A932297-4725-60D6-268A-052FC7B02445}"/>
              </a:ext>
            </a:extLst>
          </p:cNvPr>
          <p:cNvSpPr txBox="1"/>
          <p:nvPr/>
        </p:nvSpPr>
        <p:spPr>
          <a:xfrm>
            <a:off x="7399782" y="6289286"/>
            <a:ext cx="6094476" cy="369332"/>
          </a:xfrm>
          <a:prstGeom prst="rect">
            <a:avLst/>
          </a:prstGeom>
          <a:noFill/>
        </p:spPr>
        <p:txBody>
          <a:bodyPr wrap="square">
            <a:spAutoFit/>
          </a:bodyPr>
          <a:lstStyle/>
          <a:p>
            <a:r>
              <a:rPr lang="en-US" dirty="0"/>
              <a:t>https://github.com/mspnp/aks-baseline</a:t>
            </a:r>
          </a:p>
        </p:txBody>
      </p:sp>
    </p:spTree>
    <p:extLst>
      <p:ext uri="{BB962C8B-B14F-4D97-AF65-F5344CB8AC3E}">
        <p14:creationId xmlns:p14="http://schemas.microsoft.com/office/powerpoint/2010/main" val="141912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C1FDDD-8708-63E6-293F-284E12C58C81}"/>
              </a:ext>
            </a:extLst>
          </p:cNvPr>
          <p:cNvPicPr>
            <a:picLocks noChangeAspect="1"/>
          </p:cNvPicPr>
          <p:nvPr/>
        </p:nvPicPr>
        <p:blipFill>
          <a:blip r:embed="rId3"/>
          <a:stretch>
            <a:fillRect/>
          </a:stretch>
        </p:blipFill>
        <p:spPr>
          <a:xfrm>
            <a:off x="0" y="0"/>
            <a:ext cx="11503152" cy="6858000"/>
          </a:xfrm>
          <a:prstGeom prst="rect">
            <a:avLst/>
          </a:prstGeom>
        </p:spPr>
      </p:pic>
      <p:sp>
        <p:nvSpPr>
          <p:cNvPr id="4" name="TextBox 3">
            <a:extLst>
              <a:ext uri="{FF2B5EF4-FFF2-40B4-BE49-F238E27FC236}">
                <a16:creationId xmlns:a16="http://schemas.microsoft.com/office/drawing/2014/main" id="{FF3FF7A1-C7D3-2BAB-2867-5D015FE08697}"/>
              </a:ext>
            </a:extLst>
          </p:cNvPr>
          <p:cNvSpPr txBox="1"/>
          <p:nvPr/>
        </p:nvSpPr>
        <p:spPr>
          <a:xfrm>
            <a:off x="758952" y="118872"/>
            <a:ext cx="4809744" cy="369332"/>
          </a:xfrm>
          <a:prstGeom prst="rect">
            <a:avLst/>
          </a:prstGeom>
          <a:solidFill>
            <a:schemeClr val="bg1"/>
          </a:solidFill>
        </p:spPr>
        <p:txBody>
          <a:bodyPr wrap="square" rtlCol="0">
            <a:spAutoFit/>
          </a:bodyPr>
          <a:lstStyle/>
          <a:p>
            <a:r>
              <a:rPr lang="en-US" b="1" i="0" dirty="0">
                <a:solidFill>
                  <a:srgbClr val="161616"/>
                </a:solidFill>
                <a:effectLst/>
                <a:latin typeface="Segoe UI" panose="020B0502040204020203" pitchFamily="34" charset="0"/>
              </a:rPr>
              <a:t>Plan the IP addresses</a:t>
            </a:r>
            <a:endParaRPr lang="en-US" dirty="0"/>
          </a:p>
        </p:txBody>
      </p:sp>
    </p:spTree>
    <p:extLst>
      <p:ext uri="{BB962C8B-B14F-4D97-AF65-F5344CB8AC3E}">
        <p14:creationId xmlns:p14="http://schemas.microsoft.com/office/powerpoint/2010/main" val="247909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88433-61D5-3F96-D8C7-2EA08AEDDC5A}"/>
              </a:ext>
            </a:extLst>
          </p:cNvPr>
          <p:cNvPicPr>
            <a:picLocks noChangeAspect="1"/>
          </p:cNvPicPr>
          <p:nvPr/>
        </p:nvPicPr>
        <p:blipFill>
          <a:blip r:embed="rId3"/>
          <a:stretch>
            <a:fillRect/>
          </a:stretch>
        </p:blipFill>
        <p:spPr>
          <a:xfrm>
            <a:off x="291846" y="310896"/>
            <a:ext cx="10936986" cy="6400800"/>
          </a:xfrm>
          <a:prstGeom prst="rect">
            <a:avLst/>
          </a:prstGeom>
        </p:spPr>
      </p:pic>
      <p:sp>
        <p:nvSpPr>
          <p:cNvPr id="5" name="TextBox 4">
            <a:extLst>
              <a:ext uri="{FF2B5EF4-FFF2-40B4-BE49-F238E27FC236}">
                <a16:creationId xmlns:a16="http://schemas.microsoft.com/office/drawing/2014/main" id="{3B097328-D986-9E54-DEAE-05C8C0B593B4}"/>
              </a:ext>
            </a:extLst>
          </p:cNvPr>
          <p:cNvSpPr txBox="1"/>
          <p:nvPr/>
        </p:nvSpPr>
        <p:spPr>
          <a:xfrm>
            <a:off x="706374" y="146304"/>
            <a:ext cx="6094476" cy="369332"/>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Secure the network flow</a:t>
            </a:r>
          </a:p>
        </p:txBody>
      </p:sp>
    </p:spTree>
    <p:extLst>
      <p:ext uri="{BB962C8B-B14F-4D97-AF65-F5344CB8AC3E}">
        <p14:creationId xmlns:p14="http://schemas.microsoft.com/office/powerpoint/2010/main" val="551990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ILT Templat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3373</Words>
  <Application>Microsoft Office PowerPoint</Application>
  <PresentationFormat>Widescreen</PresentationFormat>
  <Paragraphs>307</Paragraphs>
  <Slides>47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Segoe UI</vt:lpstr>
      <vt:lpstr>Segoe UI Semibold</vt:lpstr>
      <vt:lpstr>SFMono-Regular</vt:lpstr>
      <vt:lpstr>Söhne</vt:lpstr>
      <vt:lpstr>Office Theme</vt:lpstr>
      <vt:lpstr>Azure Well-Architected Framework review - Azure Kubernetes Service (AKS)</vt:lpstr>
      <vt:lpstr>Agenda</vt:lpstr>
      <vt:lpstr>Five pillars of architecture excellence</vt:lpstr>
      <vt:lpstr>PowerPoint Presentation</vt:lpstr>
      <vt:lpstr>Baseline architecture for an Azure Kubernetes Service (AKS) cluster</vt:lpstr>
      <vt:lpstr>PowerPoint Presentation</vt:lpstr>
      <vt:lpstr>PowerPoint Presentation</vt:lpstr>
      <vt:lpstr>PowerPoint Presentation</vt:lpstr>
      <vt:lpstr>PowerPoint Presentation</vt:lpstr>
      <vt:lpstr>PowerPoint Presentation</vt:lpstr>
      <vt:lpstr>PowerPoint Presentation</vt:lpstr>
      <vt:lpstr>Azure Kubernetes Service cost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Well Architected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Kubernetes Service (AKS) - operations</vt:lpstr>
      <vt:lpstr>PowerPoint Presentation</vt:lpstr>
      <vt:lpstr>PowerPoint Presentation</vt:lpstr>
      <vt:lpstr>Evaluate AKS cluster health</vt:lpstr>
      <vt:lpstr>PowerPoint Presentation</vt:lpstr>
      <vt:lpstr>PowerPoint Presentation</vt:lpstr>
      <vt:lpstr>PowerPoint Presentation</vt:lpstr>
      <vt:lpstr>PowerPoint Presentation</vt:lpstr>
      <vt:lpstr>Examine node and pod health</vt:lpstr>
      <vt:lpstr>PowerPoint Presentation</vt:lpstr>
      <vt:lpstr>PowerPoint Presentation</vt:lpstr>
      <vt:lpstr>PowerPoint Presentation</vt:lpstr>
      <vt:lpstr>PowerPoint Presentation</vt:lpstr>
      <vt:lpstr>PowerPoint Presentation</vt:lpstr>
      <vt:lpstr>End of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2023-12-14T00:17:42Z</dcterms:created>
  <dcterms:modified xsi:type="dcterms:W3CDTF">2024-04-03T03:32:59Z</dcterms:modified>
</cp:coreProperties>
</file>